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4"/>
  </p:notesMasterIdLst>
  <p:sldIdLst>
    <p:sldId id="264" r:id="rId2"/>
    <p:sldId id="350" r:id="rId3"/>
    <p:sldId id="360" r:id="rId4"/>
    <p:sldId id="370" r:id="rId5"/>
    <p:sldId id="295" r:id="rId6"/>
    <p:sldId id="364" r:id="rId7"/>
    <p:sldId id="359" r:id="rId8"/>
    <p:sldId id="351" r:id="rId9"/>
    <p:sldId id="353" r:id="rId10"/>
    <p:sldId id="352" r:id="rId11"/>
    <p:sldId id="336" r:id="rId12"/>
    <p:sldId id="354" r:id="rId13"/>
    <p:sldId id="371" r:id="rId14"/>
    <p:sldId id="358" r:id="rId15"/>
    <p:sldId id="356" r:id="rId16"/>
    <p:sldId id="373" r:id="rId17"/>
    <p:sldId id="366" r:id="rId18"/>
    <p:sldId id="368" r:id="rId19"/>
    <p:sldId id="369" r:id="rId20"/>
    <p:sldId id="372" r:id="rId21"/>
    <p:sldId id="374" r:id="rId22"/>
    <p:sldId id="345" r:id="rId23"/>
  </p:sldIdLst>
  <p:sldSz cx="9144000" cy="6858000" type="screen4x3"/>
  <p:notesSz cx="6858000" cy="9144000"/>
  <p:defaultTextStyle>
    <a:defPPr>
      <a:defRPr lang="da-DK"/>
    </a:defPPr>
    <a:lvl1pPr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8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8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8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800"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E943D"/>
    <a:srgbClr val="0509AD"/>
    <a:srgbClr val="008000"/>
    <a:srgbClr val="009900"/>
    <a:srgbClr val="F10734"/>
    <a:srgbClr val="FC8814"/>
    <a:srgbClr val="0D4C29"/>
    <a:srgbClr val="AA0827"/>
    <a:srgbClr val="262C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91" autoAdjust="0"/>
    <p:restoredTop sz="77174" autoAdjust="0"/>
  </p:normalViewPr>
  <p:slideViewPr>
    <p:cSldViewPr snapToObjects="1">
      <p:cViewPr>
        <p:scale>
          <a:sx n="100" d="100"/>
          <a:sy n="100" d="100"/>
        </p:scale>
        <p:origin x="-18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ea typeface="ＭＳ Ｐゴシック" pitchFamily="-65" charset="-128"/>
                <a:cs typeface="+mn-cs"/>
              </a:defRPr>
            </a:lvl1pPr>
          </a:lstStyle>
          <a:p>
            <a:pPr>
              <a:defRPr/>
            </a:pPr>
            <a:endParaRPr lang="da-DK"/>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ea typeface="ＭＳ Ｐゴシック" pitchFamily="-65" charset="-128"/>
                <a:cs typeface="+mn-cs"/>
              </a:defRPr>
            </a:lvl1pPr>
          </a:lstStyle>
          <a:p>
            <a:pPr>
              <a:defRPr/>
            </a:pPr>
            <a:fld id="{8293A44E-519D-4670-9654-18DD3DF0DB3C}" type="datetime1">
              <a:rPr lang="da-DK"/>
              <a:pPr>
                <a:defRPr/>
              </a:pPr>
              <a:t>06-04-2013</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a-DK"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ea typeface="ＭＳ Ｐゴシック" pitchFamily="-65" charset="-128"/>
                <a:cs typeface="+mn-cs"/>
              </a:defRPr>
            </a:lvl1pPr>
          </a:lstStyle>
          <a:p>
            <a:pPr>
              <a:defRPr/>
            </a:pPr>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ea typeface="ＭＳ Ｐゴシック" pitchFamily="-65" charset="-128"/>
                <a:cs typeface="+mn-cs"/>
              </a:defRPr>
            </a:lvl1pPr>
          </a:lstStyle>
          <a:p>
            <a:pPr>
              <a:defRPr/>
            </a:pPr>
            <a:fld id="{97BB8B59-AAF4-4E0F-8E80-3C8D2573EFFE}" type="slidenum">
              <a:rPr lang="da-DK"/>
              <a:pPr>
                <a:defRPr/>
              </a:pPr>
              <a:t>‹nr.›</a:t>
            </a:fld>
            <a:endParaRPr lang="da-DK"/>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3" name="Pladsholder til noter 2"/>
          <p:cNvSpPr>
            <a:spLocks noGrp="1"/>
          </p:cNvSpPr>
          <p:nvPr>
            <p:ph type="body" idx="1"/>
          </p:nvPr>
        </p:nvSpPr>
        <p:spPr/>
        <p:txBody>
          <a:bodyPr>
            <a:normAutofit fontScale="77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aseline="0" dirty="0" smtClean="0"/>
          </a:p>
          <a:p>
            <a:pPr>
              <a:defRPr/>
            </a:pPr>
            <a:endParaRPr lang="da-DK" sz="1000" dirty="0" smtClean="0">
              <a:ea typeface="+mn-ea"/>
              <a:cs typeface="+mn-cs"/>
            </a:endParaRPr>
          </a:p>
          <a:p>
            <a:pPr>
              <a:defRPr/>
            </a:pPr>
            <a:endParaRPr lang="da-DK" sz="1000" dirty="0" smtClean="0"/>
          </a:p>
          <a:p>
            <a:pPr>
              <a:defRPr/>
            </a:pPr>
            <a:endParaRPr lang="da-DK" sz="1000" dirty="0" smtClean="0"/>
          </a:p>
          <a:p>
            <a:pPr>
              <a:defRPr/>
            </a:pPr>
            <a:endParaRPr lang="da-DK" sz="1000" dirty="0" smtClean="0"/>
          </a:p>
          <a:p>
            <a:pPr>
              <a:defRPr/>
            </a:pPr>
            <a:endParaRPr lang="da-DK" sz="1000" dirty="0" smtClean="0"/>
          </a:p>
          <a:p>
            <a:pPr>
              <a:defRPr/>
            </a:pPr>
            <a:endParaRPr lang="da-DK" sz="1000" dirty="0" smtClean="0"/>
          </a:p>
          <a:p>
            <a:pPr>
              <a:defRPr/>
            </a:pPr>
            <a:r>
              <a:rPr lang="da-DK" sz="1000" dirty="0" smtClean="0"/>
              <a:t/>
            </a:r>
            <a:br>
              <a:rPr lang="da-DK" sz="1000" dirty="0" smtClean="0"/>
            </a:br>
            <a:endParaRPr lang="da-DK" sz="1000" dirty="0" smtClean="0"/>
          </a:p>
          <a:p>
            <a:pPr>
              <a:defRPr/>
            </a:pPr>
            <a:endParaRPr lang="da-DK" sz="1000" dirty="0"/>
          </a:p>
        </p:txBody>
      </p:sp>
      <p:sp>
        <p:nvSpPr>
          <p:cNvPr id="23556" name="Pladsholder til diasnummer 3"/>
          <p:cNvSpPr>
            <a:spLocks noGrp="1"/>
          </p:cNvSpPr>
          <p:nvPr>
            <p:ph type="sldNum" sz="quarter" idx="5"/>
          </p:nvPr>
        </p:nvSpPr>
        <p:spPr bwMode="auto">
          <a:noFill/>
          <a:ln>
            <a:miter lim="800000"/>
            <a:headEnd/>
            <a:tailEnd/>
          </a:ln>
        </p:spPr>
        <p:txBody>
          <a:bodyPr/>
          <a:lstStyle/>
          <a:p>
            <a:fld id="{DFE69BDC-E36E-4C33-B156-6780E8577E8B}" type="slidenum">
              <a:rPr lang="da-DK" smtClean="0">
                <a:latin typeface="Calibri" pitchFamily="34" charset="0"/>
                <a:ea typeface="ＭＳ Ｐゴシック" pitchFamily="34" charset="-128"/>
              </a:rPr>
              <a:pPr/>
              <a:t>2</a:t>
            </a:fld>
            <a:endParaRPr lang="da-DK"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B303AD39-8903-4F02-86D3-AF2745DCAA98}" type="slidenum">
              <a:rPr lang="da-DK" smtClean="0"/>
              <a:pPr>
                <a:defRPr/>
              </a:pPr>
              <a:t>13</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2F986855-1BFF-4ED3-9094-D9DBFB75B82C}" type="slidenum">
              <a:rPr lang="da-DK" smtClean="0"/>
              <a:pPr>
                <a:defRPr/>
              </a:pPr>
              <a:t>14</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a:bodyPr>
          <a:lstStyle/>
          <a:p>
            <a:r>
              <a:rPr lang="da-DK" sz="1200" kern="1200" baseline="0" dirty="0" smtClean="0">
                <a:solidFill>
                  <a:schemeClr val="tx1"/>
                </a:solidFill>
                <a:latin typeface="+mn-lt"/>
                <a:ea typeface="ＭＳ Ｐゴシック" pitchFamily="-65" charset="-128"/>
                <a:cs typeface="ＭＳ Ｐゴシック" pitchFamily="-65" charset="-128"/>
              </a:rPr>
              <a:t>. </a:t>
            </a:r>
            <a:endParaRPr lang="da-DK" dirty="0"/>
          </a:p>
        </p:txBody>
      </p:sp>
      <p:sp>
        <p:nvSpPr>
          <p:cNvPr id="4" name="Pladsholder til diasnummer 3"/>
          <p:cNvSpPr>
            <a:spLocks noGrp="1"/>
          </p:cNvSpPr>
          <p:nvPr>
            <p:ph type="sldNum" sz="quarter" idx="10"/>
          </p:nvPr>
        </p:nvSpPr>
        <p:spPr/>
        <p:txBody>
          <a:bodyPr/>
          <a:lstStyle/>
          <a:p>
            <a:pPr>
              <a:defRPr/>
            </a:pPr>
            <a:fld id="{2F986855-1BFF-4ED3-9094-D9DBFB75B82C}" type="slidenum">
              <a:rPr lang="da-DK" smtClean="0"/>
              <a:pPr>
                <a:defRPr/>
              </a:pPr>
              <a:t>15</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400" dirty="0" smtClean="0"/>
              <a:t>Måske har vi brug for at tænke</a:t>
            </a:r>
            <a:r>
              <a:rPr lang="da-DK" sz="1400" baseline="0" dirty="0" smtClean="0"/>
              <a:t> i andre baner. Det kommer vi med bud på i 2050 scenariet for Der bliver et yndigt land. </a:t>
            </a:r>
            <a:endParaRPr lang="da-DK" sz="1400" dirty="0"/>
          </a:p>
        </p:txBody>
      </p:sp>
      <p:sp>
        <p:nvSpPr>
          <p:cNvPr id="4" name="Pladsholder til diasnummer 3"/>
          <p:cNvSpPr>
            <a:spLocks noGrp="1"/>
          </p:cNvSpPr>
          <p:nvPr>
            <p:ph type="sldNum" sz="quarter" idx="10"/>
          </p:nvPr>
        </p:nvSpPr>
        <p:spPr/>
        <p:txBody>
          <a:bodyPr/>
          <a:lstStyle/>
          <a:p>
            <a:pPr>
              <a:defRPr/>
            </a:pPr>
            <a:fld id="{2F986855-1BFF-4ED3-9094-D9DBFB75B82C}" type="slidenum">
              <a:rPr lang="da-DK" smtClean="0"/>
              <a:pPr>
                <a:defRPr/>
              </a:pPr>
              <a:t>16</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40963" name="Pladsholder til noter 2"/>
          <p:cNvSpPr>
            <a:spLocks noGrp="1"/>
          </p:cNvSpPr>
          <p:nvPr>
            <p:ph type="body" idx="1"/>
          </p:nvPr>
        </p:nvSpPr>
        <p:spPr bwMode="auto">
          <a:noFill/>
        </p:spPr>
        <p:txBody>
          <a:bodyPr/>
          <a:lstStyle/>
          <a:p>
            <a:r>
              <a:rPr lang="da-DK" dirty="0" smtClean="0">
                <a:ea typeface="ＭＳ Ｐゴシック" pitchFamily="34" charset="-128"/>
              </a:rPr>
              <a:t>Byerne er centrum for R/D, stærke klynger af virksomheder, forskningsinstitutioner og kreative åndsarbejdere. Derfor</a:t>
            </a:r>
            <a:r>
              <a:rPr lang="da-DK" baseline="0" dirty="0" smtClean="0">
                <a:ea typeface="ＭＳ Ｐゴシック" pitchFamily="34" charset="-128"/>
              </a:rPr>
              <a:t> vil det rent økonomisk giver god mening at satse på at gøre Region Hovedstaden til lokomotiv for væksten i Danmark - og for et langt større opland.</a:t>
            </a:r>
            <a:endParaRPr lang="da-DK" dirty="0" smtClean="0">
              <a:ea typeface="ＭＳ Ｐゴシック" pitchFamily="34" charset="-128"/>
            </a:endParaRPr>
          </a:p>
          <a:p>
            <a:endParaRPr lang="da-DK" dirty="0" smtClean="0">
              <a:ea typeface="ＭＳ Ｐゴシック" pitchFamily="34" charset="-128"/>
            </a:endParaRPr>
          </a:p>
          <a:p>
            <a:r>
              <a:rPr lang="da-DK" dirty="0" smtClean="0">
                <a:ea typeface="ＭＳ Ｐゴシック" pitchFamily="34" charset="-128"/>
              </a:rPr>
              <a:t>Eller som Richard Florida sagde for et års tid siden, da jeg interviewede ham:</a:t>
            </a:r>
          </a:p>
          <a:p>
            <a:r>
              <a:rPr lang="da-DK" dirty="0" smtClean="0">
                <a:ea typeface="ＭＳ Ｐゴシック" pitchFamily="34" charset="-128"/>
              </a:rPr>
              <a:t>“De to største konkurrencemæssige udfordringer er, at I </a:t>
            </a:r>
            <a:r>
              <a:rPr lang="da-DK" dirty="0" err="1" smtClean="0">
                <a:ea typeface="ＭＳ Ｐゴシック" pitchFamily="34" charset="-128"/>
              </a:rPr>
              <a:t>i</a:t>
            </a:r>
            <a:r>
              <a:rPr lang="da-DK" dirty="0" smtClean="0">
                <a:ea typeface="ＭＳ Ｐゴシック" pitchFamily="34" charset="-128"/>
              </a:rPr>
              <a:t> Skandinavien mangler den nødvendige skala i urbaniseringen. I mangler simpelthen at opbygge en kritisk masse i </a:t>
            </a:r>
            <a:r>
              <a:rPr lang="da-DK" dirty="0" err="1" smtClean="0">
                <a:ea typeface="ＭＳ Ｐゴシック" pitchFamily="34" charset="-128"/>
              </a:rPr>
              <a:t>megabyer</a:t>
            </a:r>
            <a:r>
              <a:rPr lang="da-DK" dirty="0" smtClean="0">
                <a:ea typeface="ＭＳ Ｐゴシック" pitchFamily="34" charset="-128"/>
              </a:rPr>
              <a:t>, der etablerer stærke opkoblinger og netværk til andre bysamfund rundt omkring i verden. </a:t>
            </a:r>
            <a:br>
              <a:rPr lang="da-DK" dirty="0" smtClean="0">
                <a:ea typeface="ＭＳ Ｐゴシック" pitchFamily="34" charset="-128"/>
              </a:rPr>
            </a:br>
            <a:r>
              <a:rPr lang="da-DK" dirty="0" smtClean="0">
                <a:ea typeface="ＭＳ Ｐゴシック" pitchFamily="34" charset="-128"/>
              </a:rPr>
              <a:t>Det andet problem er, at I </a:t>
            </a:r>
            <a:r>
              <a:rPr lang="da-DK" dirty="0" err="1" smtClean="0">
                <a:ea typeface="ＭＳ Ｐゴシック" pitchFamily="34" charset="-128"/>
              </a:rPr>
              <a:t>i</a:t>
            </a:r>
            <a:r>
              <a:rPr lang="da-DK" dirty="0" smtClean="0">
                <a:ea typeface="ＭＳ Ｐゴシック" pitchFamily="34" charset="-128"/>
              </a:rPr>
              <a:t> de senere år har været plaget af en stigende intolerance og frygt for de fremmede. I har ikke formået at bygge et åbent samfund, der stimulerer indvandrernes iværksætterånd, og det hæmmer jeres konkurrencekraft.”</a:t>
            </a:r>
          </a:p>
          <a:p>
            <a:endParaRPr lang="da-DK" dirty="0" smtClean="0">
              <a:ea typeface="ＭＳ Ｐゴシック" pitchFamily="34" charset="-128"/>
            </a:endParaRPr>
          </a:p>
          <a:p>
            <a:r>
              <a:rPr lang="da-DK" dirty="0" smtClean="0">
                <a:ea typeface="ＭＳ Ｐゴシック" pitchFamily="34" charset="-128"/>
              </a:rPr>
              <a:t>Begge disse problemer er til for at løses. Den nye publikation:</a:t>
            </a:r>
            <a:r>
              <a:rPr lang="da-DK" baseline="0" dirty="0" smtClean="0">
                <a:ea typeface="ＭＳ Ｐゴシック" pitchFamily="34" charset="-128"/>
              </a:rPr>
              <a:t> Infrastruktur – nye veje til vækst …giver nogle af svarene.</a:t>
            </a:r>
            <a:endParaRPr lang="da-DK" dirty="0" smtClean="0">
              <a:ea typeface="ＭＳ Ｐゴシック" pitchFamily="34" charset="-128"/>
            </a:endParaRPr>
          </a:p>
        </p:txBody>
      </p:sp>
      <p:sp>
        <p:nvSpPr>
          <p:cNvPr id="40964" name="Pladsholder til diasnummer 3"/>
          <p:cNvSpPr>
            <a:spLocks noGrp="1"/>
          </p:cNvSpPr>
          <p:nvPr>
            <p:ph type="sldNum" sz="quarter" idx="5"/>
          </p:nvPr>
        </p:nvSpPr>
        <p:spPr bwMode="auto">
          <a:noFill/>
          <a:ln>
            <a:miter lim="800000"/>
            <a:headEnd/>
            <a:tailEnd/>
          </a:ln>
        </p:spPr>
        <p:txBody>
          <a:bodyPr/>
          <a:lstStyle/>
          <a:p>
            <a:fld id="{F8D1B1A2-7CB1-47C7-8F20-884957B200BF}" type="slidenum">
              <a:rPr lang="da-DK" smtClean="0">
                <a:latin typeface="Calibri" pitchFamily="34" charset="0"/>
                <a:ea typeface="ＭＳ Ｐゴシック" pitchFamily="34" charset="-128"/>
              </a:rPr>
              <a:pPr/>
              <a:t>3</a:t>
            </a:fld>
            <a:endParaRPr lang="da-DK"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3" name="Pladsholder til noter 2"/>
          <p:cNvSpPr>
            <a:spLocks noGrp="1"/>
          </p:cNvSpPr>
          <p:nvPr>
            <p:ph type="body" idx="1"/>
          </p:nvPr>
        </p:nvSpPr>
        <p:spPr/>
        <p:txBody>
          <a:bodyPr>
            <a:normAutofit fontScale="92500" lnSpcReduction="20000"/>
          </a:bodyPr>
          <a:lstStyle/>
          <a:p>
            <a:pPr defTabSz="914400" eaLnBrk="1" fontAlgn="auto" hangingPunct="1">
              <a:spcBef>
                <a:spcPts val="0"/>
              </a:spcBef>
              <a:spcAft>
                <a:spcPts val="0"/>
              </a:spcAft>
              <a:defRPr/>
            </a:pPr>
            <a:r>
              <a:rPr lang="da-DK" sz="1400" dirty="0" smtClean="0">
                <a:solidFill>
                  <a:srgbClr val="0509AD"/>
                </a:solidFill>
                <a:ea typeface="+mn-ea"/>
                <a:cs typeface="+mn-cs"/>
              </a:rPr>
              <a:t>Danmark 2050 vil have </a:t>
            </a:r>
            <a:r>
              <a:rPr lang="da-DK" sz="1400" b="1" dirty="0" smtClean="0">
                <a:solidFill>
                  <a:srgbClr val="0509AD"/>
                </a:solidFill>
                <a:ea typeface="+mn-ea"/>
                <a:cs typeface="+mn-cs"/>
              </a:rPr>
              <a:t>to store vækstregioner,</a:t>
            </a:r>
            <a:r>
              <a:rPr lang="da-DK" sz="1400" baseline="0" dirty="0" smtClean="0">
                <a:solidFill>
                  <a:srgbClr val="0509AD"/>
                </a:solidFill>
                <a:ea typeface="+mn-ea"/>
                <a:cs typeface="+mn-cs"/>
              </a:rPr>
              <a:t> fremgår det af vores fremtidsscenarie, Der </a:t>
            </a:r>
            <a:r>
              <a:rPr lang="da-DK" sz="1400" baseline="0" dirty="0" err="1" smtClean="0">
                <a:solidFill>
                  <a:srgbClr val="0509AD"/>
                </a:solidFill>
                <a:ea typeface="+mn-ea"/>
                <a:cs typeface="+mn-cs"/>
              </a:rPr>
              <a:t>blir</a:t>
            </a:r>
            <a:r>
              <a:rPr lang="da-DK" sz="1400" baseline="0" dirty="0" smtClean="0">
                <a:solidFill>
                  <a:srgbClr val="0509AD"/>
                </a:solidFill>
                <a:ea typeface="+mn-ea"/>
                <a:cs typeface="+mn-cs"/>
              </a:rPr>
              <a:t>´ et yndigt land.</a:t>
            </a:r>
          </a:p>
          <a:p>
            <a:pPr defTabSz="914400" eaLnBrk="1" fontAlgn="auto" hangingPunct="1">
              <a:spcBef>
                <a:spcPts val="0"/>
              </a:spcBef>
              <a:spcAft>
                <a:spcPts val="0"/>
              </a:spcAft>
              <a:defRPr/>
            </a:pPr>
            <a:endParaRPr lang="da-DK" sz="1400" dirty="0" smtClean="0">
              <a:solidFill>
                <a:srgbClr val="0509AD"/>
              </a:solidFill>
              <a:ea typeface="+mn-ea"/>
              <a:cs typeface="+mn-cs"/>
            </a:endParaRPr>
          </a:p>
          <a:p>
            <a:pPr defTabSz="914400" eaLnBrk="1" fontAlgn="auto" hangingPunct="1">
              <a:spcBef>
                <a:spcPts val="0"/>
              </a:spcBef>
              <a:spcAft>
                <a:spcPts val="0"/>
              </a:spcAft>
              <a:defRPr/>
            </a:pPr>
            <a:r>
              <a:rPr lang="da-DK" sz="1400" dirty="0" smtClean="0">
                <a:solidFill>
                  <a:srgbClr val="0509AD"/>
                </a:solidFill>
                <a:ea typeface="+mn-ea"/>
                <a:cs typeface="+mn-cs"/>
              </a:rPr>
              <a:t>Det er </a:t>
            </a:r>
            <a:r>
              <a:rPr lang="da-DK" sz="1400" b="1" dirty="0" smtClean="0">
                <a:solidFill>
                  <a:srgbClr val="0509AD"/>
                </a:solidFill>
                <a:ea typeface="+mn-ea"/>
                <a:cs typeface="+mn-cs"/>
              </a:rPr>
              <a:t>Øresund</a:t>
            </a:r>
            <a:r>
              <a:rPr lang="da-DK" sz="1400" dirty="0" smtClean="0">
                <a:solidFill>
                  <a:srgbClr val="0509AD"/>
                </a:solidFill>
                <a:ea typeface="+mn-ea"/>
                <a:cs typeface="+mn-cs"/>
              </a:rPr>
              <a:t> og </a:t>
            </a:r>
            <a:r>
              <a:rPr lang="da-DK" sz="1400" b="1" dirty="0" smtClean="0">
                <a:solidFill>
                  <a:srgbClr val="0509AD"/>
                </a:solidFill>
                <a:ea typeface="+mn-ea"/>
                <a:cs typeface="+mn-cs"/>
              </a:rPr>
              <a:t>Freja</a:t>
            </a:r>
            <a:r>
              <a:rPr lang="da-DK" sz="1400" dirty="0" smtClean="0">
                <a:solidFill>
                  <a:srgbClr val="0509AD"/>
                </a:solidFill>
                <a:ea typeface="+mn-ea"/>
                <a:cs typeface="+mn-cs"/>
              </a:rPr>
              <a:t>. Det er i disse to områder, hvor væksten er stærkest og produktiviteten højest. </a:t>
            </a:r>
            <a:br>
              <a:rPr lang="da-DK" sz="1400" dirty="0" smtClean="0">
                <a:solidFill>
                  <a:srgbClr val="0509AD"/>
                </a:solidFill>
                <a:ea typeface="+mn-ea"/>
                <a:cs typeface="+mn-cs"/>
              </a:rPr>
            </a:br>
            <a:r>
              <a:rPr lang="da-DK" sz="1400" dirty="0" smtClean="0">
                <a:solidFill>
                  <a:srgbClr val="0509AD"/>
                </a:solidFill>
                <a:ea typeface="+mn-ea"/>
                <a:cs typeface="+mn-cs"/>
              </a:rPr>
              <a:t/>
            </a:r>
            <a:br>
              <a:rPr lang="da-DK" sz="1400" dirty="0" smtClean="0">
                <a:solidFill>
                  <a:srgbClr val="0509AD"/>
                </a:solidFill>
                <a:ea typeface="+mn-ea"/>
                <a:cs typeface="+mn-cs"/>
              </a:rPr>
            </a:br>
            <a:r>
              <a:rPr lang="da-DK" sz="1400" dirty="0" smtClean="0">
                <a:solidFill>
                  <a:srgbClr val="0509AD"/>
                </a:solidFill>
                <a:ea typeface="+mn-ea"/>
                <a:cs typeface="+mn-cs"/>
              </a:rPr>
              <a:t>Øresund, der dækker Hovedstadsområdet og det meste af Nordsjælland samt – på den svenske side – Malmø, Lund, Helsingborg og Karlskrona er med sine 4,5 mio. indbyggere den absolut største vækstregion.  En letbane og en underjordisk metrolinje forbinder den danske og svenske kyst og regionen har udviklet sig til et globalt hub der er internationalt anerkendt inden for klima-, sundheds- og velfærdsområdet. </a:t>
            </a:r>
          </a:p>
          <a:p>
            <a:pPr defTabSz="914400" eaLnBrk="1" fontAlgn="auto" hangingPunct="1">
              <a:spcBef>
                <a:spcPts val="0"/>
              </a:spcBef>
              <a:spcAft>
                <a:spcPts val="0"/>
              </a:spcAft>
              <a:defRPr/>
            </a:pPr>
            <a:endParaRPr lang="da-DK" sz="1400" dirty="0" smtClean="0">
              <a:solidFill>
                <a:srgbClr val="0509AD"/>
              </a:solidFill>
              <a:ea typeface="+mn-ea"/>
              <a:cs typeface="+mn-cs"/>
            </a:endParaRPr>
          </a:p>
          <a:p>
            <a:pPr defTabSz="914400" eaLnBrk="1" fontAlgn="auto" hangingPunct="1">
              <a:spcBef>
                <a:spcPts val="0"/>
              </a:spcBef>
              <a:spcAft>
                <a:spcPts val="0"/>
              </a:spcAft>
              <a:defRPr/>
            </a:pPr>
            <a:r>
              <a:rPr lang="da-DK" sz="1400" dirty="0" smtClean="0">
                <a:solidFill>
                  <a:srgbClr val="0509AD"/>
                </a:solidFill>
                <a:ea typeface="+mn-ea"/>
                <a:cs typeface="+mn-cs"/>
              </a:rPr>
              <a:t>Freja strækker sig over 100 kilometer ned langs den østjyske kyst fra Randers i nord til Kolding i syd og udgør den økonomiske rygrad i Jylland med en stærk vind- og bioklynge. </a:t>
            </a:r>
          </a:p>
          <a:p>
            <a:pPr defTabSz="914400" eaLnBrk="1" fontAlgn="auto" hangingPunct="1">
              <a:spcBef>
                <a:spcPts val="0"/>
              </a:spcBef>
              <a:spcAft>
                <a:spcPts val="0"/>
              </a:spcAft>
              <a:defRPr/>
            </a:pPr>
            <a:endParaRPr lang="da-DK" sz="1400" dirty="0" smtClean="0">
              <a:solidFill>
                <a:srgbClr val="0509AD"/>
              </a:solidFill>
              <a:ea typeface="+mn-ea"/>
              <a:cs typeface="+mn-cs"/>
            </a:endParaRPr>
          </a:p>
          <a:p>
            <a:pPr>
              <a:defRPr/>
            </a:pPr>
            <a:r>
              <a:rPr lang="da-DK" sz="1400" dirty="0" smtClean="0">
                <a:solidFill>
                  <a:srgbClr val="0509AD"/>
                </a:solidFill>
                <a:ea typeface="+mn-ea"/>
                <a:cs typeface="+mn-cs"/>
              </a:rPr>
              <a:t>For</a:t>
            </a:r>
            <a:r>
              <a:rPr lang="da-DK" sz="1400" baseline="0" dirty="0" smtClean="0">
                <a:solidFill>
                  <a:srgbClr val="0509AD"/>
                </a:solidFill>
                <a:ea typeface="+mn-ea"/>
                <a:cs typeface="+mn-cs"/>
              </a:rPr>
              <a:t> Danmark bliver det afgørende at få disse to vækstcentre koblet tættere sammen. For jo tættere opkobling og jo hurtigere forbindelser, vil det også stimulere landets økonomiske vækst og produktiviteten i de to </a:t>
            </a:r>
            <a:r>
              <a:rPr lang="da-DK" sz="1400" baseline="0" dirty="0" err="1" smtClean="0">
                <a:solidFill>
                  <a:srgbClr val="0509AD"/>
                </a:solidFill>
                <a:ea typeface="+mn-ea"/>
                <a:cs typeface="+mn-cs"/>
              </a:rPr>
              <a:t>videncentre</a:t>
            </a:r>
            <a:r>
              <a:rPr lang="da-DK" sz="1400" baseline="0" dirty="0" smtClean="0">
                <a:solidFill>
                  <a:srgbClr val="0509AD"/>
                </a:solidFill>
                <a:ea typeface="+mn-ea"/>
                <a:cs typeface="+mn-cs"/>
              </a:rPr>
              <a:t>. Men af hensyn til klimaproblemerne er det vigtigt, at der kommer veludviklede kollektive transport forbindelser mellem de to </a:t>
            </a:r>
            <a:r>
              <a:rPr lang="da-DK" sz="1400" baseline="0" dirty="0" err="1" smtClean="0">
                <a:solidFill>
                  <a:srgbClr val="0509AD"/>
                </a:solidFill>
                <a:ea typeface="+mn-ea"/>
                <a:cs typeface="+mn-cs"/>
              </a:rPr>
              <a:t>byregioner</a:t>
            </a:r>
            <a:r>
              <a:rPr lang="da-DK" sz="1400" baseline="0" dirty="0" smtClean="0">
                <a:solidFill>
                  <a:srgbClr val="0509AD"/>
                </a:solidFill>
                <a:ea typeface="+mn-ea"/>
                <a:cs typeface="+mn-cs"/>
              </a:rPr>
              <a:t>. Det kunne tale for, at der inden 2050 anlægges en </a:t>
            </a:r>
            <a:r>
              <a:rPr lang="da-DK" sz="1400" baseline="0" dirty="0" err="1" smtClean="0">
                <a:solidFill>
                  <a:srgbClr val="0509AD"/>
                </a:solidFill>
                <a:ea typeface="+mn-ea"/>
                <a:cs typeface="+mn-cs"/>
              </a:rPr>
              <a:t>Kattegatbro</a:t>
            </a:r>
            <a:r>
              <a:rPr lang="da-DK" sz="1400" baseline="0" dirty="0" smtClean="0">
                <a:solidFill>
                  <a:srgbClr val="0509AD"/>
                </a:solidFill>
                <a:ea typeface="+mn-ea"/>
                <a:cs typeface="+mn-cs"/>
              </a:rPr>
              <a:t> fra Sjælland via Samsø til Jylland, og de kobles sammen med et net af højhastighedstog, så folk transporttiden reduceres til måske en time, og transporttiden til Aalborg når måske ned på kun 2,5 time.</a:t>
            </a:r>
            <a:endParaRPr lang="da-DK" sz="1400" dirty="0" smtClean="0">
              <a:solidFill>
                <a:srgbClr val="0509AD"/>
              </a:solidFill>
              <a:ea typeface="+mn-ea"/>
              <a:cs typeface="+mn-cs"/>
            </a:endParaRPr>
          </a:p>
        </p:txBody>
      </p:sp>
      <p:sp>
        <p:nvSpPr>
          <p:cNvPr id="24580" name="Pladsholder til diasnummer 3"/>
          <p:cNvSpPr>
            <a:spLocks noGrp="1"/>
          </p:cNvSpPr>
          <p:nvPr>
            <p:ph type="sldNum" sz="quarter" idx="5"/>
          </p:nvPr>
        </p:nvSpPr>
        <p:spPr bwMode="auto">
          <a:noFill/>
          <a:ln>
            <a:miter lim="800000"/>
            <a:headEnd/>
            <a:tailEnd/>
          </a:ln>
        </p:spPr>
        <p:txBody>
          <a:bodyPr/>
          <a:lstStyle/>
          <a:p>
            <a:fld id="{7E272924-C4B2-480D-AF7A-761B1D72C5D7}" type="slidenum">
              <a:rPr lang="da-DK" smtClean="0">
                <a:latin typeface="Calibri" pitchFamily="34" charset="0"/>
                <a:ea typeface="ＭＳ Ｐゴシック" pitchFamily="34" charset="-128"/>
              </a:rPr>
              <a:pPr/>
              <a:t>4</a:t>
            </a:fld>
            <a:endParaRPr lang="da-DK"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Fra</a:t>
            </a:r>
            <a:r>
              <a:rPr lang="da-DK" baseline="0" dirty="0" smtClean="0"/>
              <a:t> SAS redningsplan til vækst i nyt </a:t>
            </a:r>
            <a:r>
              <a:rPr lang="da-DK" baseline="0" dirty="0" err="1" smtClean="0"/>
              <a:t>Aerotropolis</a:t>
            </a:r>
            <a:endParaRPr lang="da-DK" baseline="0" dirty="0" smtClean="0"/>
          </a:p>
          <a:p>
            <a:endParaRPr lang="da-DK" baseline="0" dirty="0" smtClean="0"/>
          </a:p>
          <a:p>
            <a:r>
              <a:rPr lang="da-DK" baseline="0" dirty="0" smtClean="0"/>
              <a:t>World </a:t>
            </a:r>
            <a:r>
              <a:rPr lang="da-DK" baseline="0" dirty="0" err="1" smtClean="0"/>
              <a:t>Class</a:t>
            </a:r>
            <a:r>
              <a:rPr lang="da-DK" baseline="0" dirty="0" smtClean="0"/>
              <a:t> </a:t>
            </a:r>
            <a:r>
              <a:rPr lang="da-DK" baseline="0" dirty="0" err="1" smtClean="0"/>
              <a:t>Hub</a:t>
            </a:r>
            <a:r>
              <a:rPr lang="da-DK" baseline="0" dirty="0" smtClean="0"/>
              <a:t> – flere flyselskaber, flere flyruter og øget konkurrence</a:t>
            </a:r>
            <a:endParaRPr lang="da-DK" dirty="0"/>
          </a:p>
        </p:txBody>
      </p:sp>
      <p:sp>
        <p:nvSpPr>
          <p:cNvPr id="4" name="Pladsholder til diasnummer 3"/>
          <p:cNvSpPr>
            <a:spLocks noGrp="1"/>
          </p:cNvSpPr>
          <p:nvPr>
            <p:ph type="sldNum" sz="quarter" idx="10"/>
          </p:nvPr>
        </p:nvSpPr>
        <p:spPr/>
        <p:txBody>
          <a:bodyPr/>
          <a:lstStyle/>
          <a:p>
            <a:pPr>
              <a:defRPr/>
            </a:pPr>
            <a:fld id="{97BB8B59-AAF4-4E0F-8E80-3C8D2573EFFE}" type="slidenum">
              <a:rPr lang="da-DK" smtClean="0"/>
              <a:pPr>
                <a:defRPr/>
              </a:pPr>
              <a:t>7</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2F986855-1BFF-4ED3-9094-D9DBFB75B82C}" type="slidenum">
              <a:rPr lang="da-DK" smtClean="0"/>
              <a:pPr>
                <a:defRPr/>
              </a:pPr>
              <a:t>8</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dirty="0" smtClean="0"/>
          </a:p>
        </p:txBody>
      </p:sp>
      <p:sp>
        <p:nvSpPr>
          <p:cNvPr id="4" name="Pladsholder til diasnummer 3"/>
          <p:cNvSpPr>
            <a:spLocks noGrp="1"/>
          </p:cNvSpPr>
          <p:nvPr>
            <p:ph type="sldNum" sz="quarter" idx="10"/>
          </p:nvPr>
        </p:nvSpPr>
        <p:spPr/>
        <p:txBody>
          <a:bodyPr/>
          <a:lstStyle/>
          <a:p>
            <a:pPr>
              <a:defRPr/>
            </a:pPr>
            <a:fld id="{2F986855-1BFF-4ED3-9094-D9DBFB75B82C}" type="slidenum">
              <a:rPr lang="da-DK" smtClean="0"/>
              <a:pPr>
                <a:defRPr/>
              </a:pPr>
              <a:t>9</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dirty="0" smtClean="0"/>
          </a:p>
        </p:txBody>
      </p:sp>
      <p:sp>
        <p:nvSpPr>
          <p:cNvPr id="4" name="Pladsholder til diasnummer 3"/>
          <p:cNvSpPr>
            <a:spLocks noGrp="1"/>
          </p:cNvSpPr>
          <p:nvPr>
            <p:ph type="sldNum" sz="quarter" idx="10"/>
          </p:nvPr>
        </p:nvSpPr>
        <p:spPr/>
        <p:txBody>
          <a:bodyPr/>
          <a:lstStyle/>
          <a:p>
            <a:pPr>
              <a:defRPr/>
            </a:pPr>
            <a:fld id="{2F986855-1BFF-4ED3-9094-D9DBFB75B82C}" type="slidenum">
              <a:rPr lang="da-DK" smtClean="0"/>
              <a:pPr>
                <a:defRPr/>
              </a:pPr>
              <a:t>10</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dsholder til diasbillede 1"/>
          <p:cNvSpPr>
            <a:spLocks noGrp="1" noRot="1" noChangeAspect="1" noTextEdit="1"/>
          </p:cNvSpPr>
          <p:nvPr>
            <p:ph type="sldImg"/>
          </p:nvPr>
        </p:nvSpPr>
        <p:spPr bwMode="auto">
          <a:noFill/>
          <a:ln>
            <a:solidFill>
              <a:srgbClr val="000000"/>
            </a:solidFill>
            <a:miter lim="800000"/>
            <a:headEnd/>
            <a:tailEnd/>
          </a:ln>
        </p:spPr>
      </p:sp>
      <p:sp>
        <p:nvSpPr>
          <p:cNvPr id="37891" name="Pladsholder til noter 2"/>
          <p:cNvSpPr>
            <a:spLocks noGrp="1"/>
          </p:cNvSpPr>
          <p:nvPr>
            <p:ph type="body" idx="1"/>
          </p:nvPr>
        </p:nvSpPr>
        <p:spPr bwMode="auto">
          <a:noFill/>
        </p:spPr>
        <p:txBody>
          <a:bodyPr/>
          <a:lstStyle/>
          <a:p>
            <a:pPr eaLnBrk="1" hangingPunct="1"/>
            <a:endParaRPr lang="da-DK" dirty="0" smtClean="0">
              <a:ea typeface="ＭＳ Ｐゴシック" pitchFamily="34" charset="-128"/>
            </a:endParaRPr>
          </a:p>
        </p:txBody>
      </p:sp>
      <p:sp>
        <p:nvSpPr>
          <p:cNvPr id="37892" name="Pladsholder til diasnummer 3"/>
          <p:cNvSpPr>
            <a:spLocks noGrp="1"/>
          </p:cNvSpPr>
          <p:nvPr>
            <p:ph type="sldNum" sz="quarter" idx="5"/>
          </p:nvPr>
        </p:nvSpPr>
        <p:spPr bwMode="auto">
          <a:noFill/>
          <a:ln>
            <a:miter lim="800000"/>
            <a:headEnd/>
            <a:tailEnd/>
          </a:ln>
        </p:spPr>
        <p:txBody>
          <a:bodyPr/>
          <a:lstStyle/>
          <a:p>
            <a:fld id="{1D08EBB3-F92A-47B3-B1A4-FBFB0F321404}" type="slidenum">
              <a:rPr lang="da-DK" smtClean="0">
                <a:latin typeface="Arial" charset="0"/>
                <a:ea typeface="ＭＳ Ｐゴシック" pitchFamily="34" charset="-128"/>
              </a:rPr>
              <a:pPr/>
              <a:t>11</a:t>
            </a:fld>
            <a:endParaRPr lang="da-DK"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2F986855-1BFF-4ED3-9094-D9DBFB75B82C}" type="slidenum">
              <a:rPr lang="da-DK" smtClean="0"/>
              <a:pPr>
                <a:defRPr/>
              </a:pPr>
              <a:t>12</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Billede 2.png"/>
          <p:cNvPicPr>
            <a:picLocks noChangeAspect="1"/>
          </p:cNvPicPr>
          <p:nvPr userDrawn="1"/>
        </p:nvPicPr>
        <p:blipFill>
          <a:blip r:embed="rId2"/>
          <a:srcRect/>
          <a:stretch>
            <a:fillRect/>
          </a:stretch>
        </p:blipFill>
        <p:spPr bwMode="auto">
          <a:xfrm>
            <a:off x="228600" y="74613"/>
            <a:ext cx="2609850" cy="400050"/>
          </a:xfrm>
          <a:prstGeom prst="rect">
            <a:avLst/>
          </a:prstGeom>
          <a:noFill/>
          <a:ln w="9525">
            <a:noFill/>
            <a:miter lim="800000"/>
            <a:headEnd/>
            <a:tailEnd/>
          </a:ln>
        </p:spPr>
      </p:pic>
      <p:sp>
        <p:nvSpPr>
          <p:cNvPr id="6" name="Tekstboks 5"/>
          <p:cNvSpPr txBox="1">
            <a:spLocks noChangeArrowheads="1"/>
          </p:cNvSpPr>
          <p:nvPr userDrawn="1"/>
        </p:nvSpPr>
        <p:spPr bwMode="auto">
          <a:xfrm>
            <a:off x="7500938" y="71438"/>
            <a:ext cx="1643062" cy="350837"/>
          </a:xfrm>
          <a:prstGeom prst="rect">
            <a:avLst/>
          </a:prstGeom>
          <a:noFill/>
          <a:ln w="9525">
            <a:noFill/>
            <a:miter lim="800000"/>
            <a:headEnd/>
            <a:tailEnd/>
          </a:ln>
        </p:spPr>
        <p:txBody>
          <a:bodyPr>
            <a:spAutoFit/>
          </a:bodyPr>
          <a:lstStyle/>
          <a:p>
            <a:pPr>
              <a:defRPr/>
            </a:pPr>
            <a:r>
              <a:rPr lang="da-DK" sz="1700" b="1">
                <a:solidFill>
                  <a:srgbClr val="0D4C29"/>
                </a:solidFill>
                <a:latin typeface="Arial" pitchFamily="34" charset="0"/>
              </a:rPr>
              <a:t>www.mm.dk</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8" name="Pladsholder til indhold 7"/>
          <p:cNvSpPr>
            <a:spLocks noGrp="1"/>
          </p:cNvSpPr>
          <p:nvPr>
            <p:ph sz="quarter" idx="13"/>
          </p:nvPr>
        </p:nvSpPr>
        <p:spPr>
          <a:xfrm>
            <a:off x="7772400" y="285750"/>
            <a:ext cx="914400" cy="9144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Date Placeholder 3"/>
          <p:cNvSpPr>
            <a:spLocks noGrp="1"/>
          </p:cNvSpPr>
          <p:nvPr>
            <p:ph type="dt" sz="half" idx="14"/>
          </p:nvPr>
        </p:nvSpPr>
        <p:spPr/>
        <p:txBody>
          <a:bodyPr/>
          <a:lstStyle>
            <a:lvl1pPr>
              <a:defRPr b="0">
                <a:latin typeface="Calibri" pitchFamily="-65" charset="0"/>
              </a:defRPr>
            </a:lvl1pPr>
          </a:lstStyle>
          <a:p>
            <a:pPr>
              <a:defRPr/>
            </a:pPr>
            <a:fld id="{CF7EF75D-5953-464E-B6A0-BAE9938CCCDB}" type="datetime1">
              <a:rPr lang="da-DK"/>
              <a:pPr>
                <a:defRPr/>
              </a:pPr>
              <a:t>06-04-2013</a:t>
            </a:fld>
            <a:endParaRPr lang="da-DK"/>
          </a:p>
        </p:txBody>
      </p:sp>
      <p:sp>
        <p:nvSpPr>
          <p:cNvPr id="9" name="Footer Placeholder 4"/>
          <p:cNvSpPr>
            <a:spLocks noGrp="1"/>
          </p:cNvSpPr>
          <p:nvPr>
            <p:ph type="ftr" sz="quarter" idx="15"/>
          </p:nvPr>
        </p:nvSpPr>
        <p:spPr/>
        <p:txBody>
          <a:bodyPr/>
          <a:lstStyle>
            <a:lvl1pPr>
              <a:defRPr/>
            </a:lvl1pPr>
          </a:lstStyle>
          <a:p>
            <a:pPr>
              <a:defRPr/>
            </a:pPr>
            <a:endParaRPr lang="da-DK"/>
          </a:p>
        </p:txBody>
      </p:sp>
      <p:sp>
        <p:nvSpPr>
          <p:cNvPr id="10" name="Slide Number Placeholder 5"/>
          <p:cNvSpPr>
            <a:spLocks noGrp="1"/>
          </p:cNvSpPr>
          <p:nvPr>
            <p:ph type="sldNum" sz="quarter" idx="16"/>
          </p:nvPr>
        </p:nvSpPr>
        <p:spPr/>
        <p:txBody>
          <a:bodyPr/>
          <a:lstStyle>
            <a:lvl1pPr>
              <a:defRPr/>
            </a:lvl1pPr>
          </a:lstStyle>
          <a:p>
            <a:pPr>
              <a:defRPr/>
            </a:pPr>
            <a:fld id="{84905D60-FF60-4B79-9E5A-99F27F5501D9}"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Billede 2.png"/>
          <p:cNvPicPr>
            <a:picLocks noChangeAspect="1"/>
          </p:cNvPicPr>
          <p:nvPr userDrawn="1"/>
        </p:nvPicPr>
        <p:blipFill>
          <a:blip r:embed="rId2"/>
          <a:srcRect/>
          <a:stretch>
            <a:fillRect/>
          </a:stretch>
        </p:blipFill>
        <p:spPr bwMode="auto">
          <a:xfrm>
            <a:off x="228600" y="74613"/>
            <a:ext cx="2609850" cy="400050"/>
          </a:xfrm>
          <a:prstGeom prst="rect">
            <a:avLst/>
          </a:prstGeom>
          <a:noFill/>
          <a:ln w="9525">
            <a:noFill/>
            <a:miter lim="800000"/>
            <a:headEnd/>
            <a:tailEnd/>
          </a:ln>
        </p:spPr>
      </p:pic>
      <p:sp>
        <p:nvSpPr>
          <p:cNvPr id="5" name="Tekstboks 4"/>
          <p:cNvSpPr txBox="1">
            <a:spLocks noChangeArrowheads="1"/>
          </p:cNvSpPr>
          <p:nvPr userDrawn="1"/>
        </p:nvSpPr>
        <p:spPr bwMode="auto">
          <a:xfrm>
            <a:off x="7500938" y="71438"/>
            <a:ext cx="1643062" cy="350837"/>
          </a:xfrm>
          <a:prstGeom prst="rect">
            <a:avLst/>
          </a:prstGeom>
          <a:noFill/>
          <a:ln w="9525">
            <a:noFill/>
            <a:miter lim="800000"/>
            <a:headEnd/>
            <a:tailEnd/>
          </a:ln>
        </p:spPr>
        <p:txBody>
          <a:bodyPr>
            <a:spAutoFit/>
          </a:bodyPr>
          <a:lstStyle/>
          <a:p>
            <a:pPr>
              <a:defRPr/>
            </a:pPr>
            <a:r>
              <a:rPr lang="da-DK" sz="1700" b="1">
                <a:solidFill>
                  <a:srgbClr val="0D4C29"/>
                </a:solidFill>
                <a:latin typeface="Arial" pitchFamily="34" charset="0"/>
              </a:rPr>
              <a:t>www.mm.dk</a:t>
            </a:r>
          </a:p>
        </p:txBody>
      </p:sp>
      <p:sp>
        <p:nvSpPr>
          <p:cNvPr id="2" name="Title 1"/>
          <p:cNvSpPr>
            <a:spLocks noGrp="1"/>
          </p:cNvSpPr>
          <p:nvPr>
            <p:ph type="title"/>
          </p:nvPr>
        </p:nvSpPr>
        <p:spPr/>
        <p:txBody>
          <a:bodyPr/>
          <a:lstStyle/>
          <a:p>
            <a:r>
              <a:rPr lang="da-DK" smtClean="0"/>
              <a:t>Click to edit Master title style</a:t>
            </a:r>
            <a:endParaRPr lang="da-DK"/>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6" name="Date Placeholder 3"/>
          <p:cNvSpPr>
            <a:spLocks noGrp="1"/>
          </p:cNvSpPr>
          <p:nvPr>
            <p:ph type="dt" sz="half" idx="10"/>
          </p:nvPr>
        </p:nvSpPr>
        <p:spPr/>
        <p:txBody>
          <a:bodyPr/>
          <a:lstStyle>
            <a:lvl1pPr>
              <a:defRPr b="0">
                <a:latin typeface="Calibri" pitchFamily="-65" charset="0"/>
              </a:defRPr>
            </a:lvl1pPr>
          </a:lstStyle>
          <a:p>
            <a:pPr>
              <a:defRPr/>
            </a:pPr>
            <a:fld id="{E298753A-F756-417D-A09D-3A640F7C04B4}" type="datetime1">
              <a:rPr lang="da-DK"/>
              <a:pPr>
                <a:defRPr/>
              </a:pPr>
              <a:t>06-04-2013</a:t>
            </a:fld>
            <a:endParaRPr lang="da-DK"/>
          </a:p>
        </p:txBody>
      </p:sp>
      <p:sp>
        <p:nvSpPr>
          <p:cNvPr id="7" name="Footer Placeholder 4"/>
          <p:cNvSpPr>
            <a:spLocks noGrp="1"/>
          </p:cNvSpPr>
          <p:nvPr>
            <p:ph type="ftr" sz="quarter" idx="11"/>
          </p:nvPr>
        </p:nvSpPr>
        <p:spPr/>
        <p:txBody>
          <a:bodyPr/>
          <a:lstStyle>
            <a:lvl1pPr>
              <a:defRPr/>
            </a:lvl1pPr>
          </a:lstStyle>
          <a:p>
            <a:pPr>
              <a:defRPr/>
            </a:pPr>
            <a:endParaRPr lang="da-DK"/>
          </a:p>
        </p:txBody>
      </p:sp>
      <p:sp>
        <p:nvSpPr>
          <p:cNvPr id="8" name="Slide Number Placeholder 5"/>
          <p:cNvSpPr>
            <a:spLocks noGrp="1"/>
          </p:cNvSpPr>
          <p:nvPr>
            <p:ph type="sldNum" sz="quarter" idx="12"/>
          </p:nvPr>
        </p:nvSpPr>
        <p:spPr/>
        <p:txBody>
          <a:bodyPr/>
          <a:lstStyle>
            <a:lvl1pPr>
              <a:defRPr/>
            </a:lvl1pPr>
          </a:lstStyle>
          <a:p>
            <a:pPr>
              <a:defRPr/>
            </a:pPr>
            <a:fld id="{195ADDE4-FB87-4711-A31B-35D660EB2B95}"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a-DK"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9"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chemeClr val="bg1"/>
                </a:solidFill>
                <a:latin typeface="Calibri" pitchFamily="-65" charset="0"/>
                <a:ea typeface="+mn-ea"/>
                <a:cs typeface="Helvetica" pitchFamily="-65" charset="0"/>
              </a:defRPr>
            </a:lvl1pPr>
          </a:lstStyle>
          <a:p>
            <a:pPr>
              <a:defRPr/>
            </a:pPr>
            <a:fld id="{0C64D67E-0906-44D7-8A8F-624A1AA3422F}" type="datetime1">
              <a:rPr lang="da-DK"/>
              <a:pPr>
                <a:defRPr/>
              </a:pPr>
              <a:t>06-04-2013</a:t>
            </a:fld>
            <a:endParaRPr lang="da-DK"/>
          </a:p>
        </p:txBody>
      </p:sp>
      <p:sp>
        <p:nvSpPr>
          <p:cNvPr id="10"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65" charset="0"/>
                <a:ea typeface="+mn-ea"/>
              </a:defRPr>
            </a:lvl1pPr>
          </a:lstStyle>
          <a:p>
            <a:pPr>
              <a:defRPr/>
            </a:pPr>
            <a:endParaRPr lang="da-DK"/>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ea typeface="+mn-ea"/>
              </a:defRPr>
            </a:lvl1pPr>
          </a:lstStyle>
          <a:p>
            <a:pPr>
              <a:defRPr/>
            </a:pPr>
            <a:fld id="{290D6C72-DD4A-42FF-A34B-8F4F926E4B6D}"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37"/>
          <p:cNvSpPr txBox="1">
            <a:spLocks noChangeArrowheads="1"/>
          </p:cNvSpPr>
          <p:nvPr/>
        </p:nvSpPr>
        <p:spPr bwMode="auto">
          <a:xfrm>
            <a:off x="441325" y="2438400"/>
            <a:ext cx="8550275" cy="1200150"/>
          </a:xfrm>
          <a:prstGeom prst="rect">
            <a:avLst/>
          </a:prstGeom>
          <a:noFill/>
          <a:ln w="9525">
            <a:noFill/>
            <a:miter lim="800000"/>
            <a:headEnd/>
            <a:tailEnd/>
          </a:ln>
        </p:spPr>
        <p:txBody>
          <a:bodyPr>
            <a:spAutoFit/>
          </a:bodyPr>
          <a:lstStyle/>
          <a:p>
            <a:endParaRPr lang="da-DK" sz="1800">
              <a:solidFill>
                <a:schemeClr val="bg1"/>
              </a:solidFill>
            </a:endParaRPr>
          </a:p>
          <a:p>
            <a:endParaRPr lang="da-DK" sz="1800">
              <a:solidFill>
                <a:schemeClr val="bg1"/>
              </a:solidFill>
            </a:endParaRPr>
          </a:p>
          <a:p>
            <a:endParaRPr lang="da-DK" sz="1800"/>
          </a:p>
          <a:p>
            <a:endParaRPr lang="da-DK" sz="1800"/>
          </a:p>
        </p:txBody>
      </p:sp>
      <p:sp>
        <p:nvSpPr>
          <p:cNvPr id="6147" name="Tekstboks 9"/>
          <p:cNvSpPr txBox="1">
            <a:spLocks noChangeArrowheads="1"/>
          </p:cNvSpPr>
          <p:nvPr/>
        </p:nvSpPr>
        <p:spPr bwMode="auto">
          <a:xfrm>
            <a:off x="6804025" y="6381750"/>
            <a:ext cx="1728788" cy="369888"/>
          </a:xfrm>
          <a:prstGeom prst="rect">
            <a:avLst/>
          </a:prstGeom>
          <a:noFill/>
          <a:ln w="9525">
            <a:noFill/>
            <a:miter lim="800000"/>
            <a:headEnd/>
            <a:tailEnd/>
          </a:ln>
        </p:spPr>
        <p:txBody>
          <a:bodyPr>
            <a:spAutoFit/>
          </a:bodyPr>
          <a:lstStyle/>
          <a:p>
            <a:r>
              <a:rPr lang="da-DK" sz="1800"/>
              <a:t>14.09.2012</a:t>
            </a:r>
          </a:p>
        </p:txBody>
      </p:sp>
      <p:pic>
        <p:nvPicPr>
          <p:cNvPr id="6148" name="Picture 1"/>
          <p:cNvPicPr>
            <a:picLocks noChangeAspect="1" noChangeArrowheads="1"/>
          </p:cNvPicPr>
          <p:nvPr/>
        </p:nvPicPr>
        <p:blipFill>
          <a:blip r:embed="rId2"/>
          <a:srcRect/>
          <a:stretch>
            <a:fillRect/>
          </a:stretch>
        </p:blipFill>
        <p:spPr bwMode="auto">
          <a:xfrm>
            <a:off x="441325" y="504825"/>
            <a:ext cx="8550275" cy="6246813"/>
          </a:xfrm>
          <a:prstGeom prst="rect">
            <a:avLst/>
          </a:prstGeom>
          <a:noFill/>
          <a:ln w="9525">
            <a:noFill/>
            <a:miter lim="800000"/>
            <a:headEnd/>
            <a:tailEnd/>
          </a:ln>
        </p:spPr>
      </p:pic>
      <p:sp>
        <p:nvSpPr>
          <p:cNvPr id="11" name="Tekstboks 10"/>
          <p:cNvSpPr txBox="1"/>
          <p:nvPr/>
        </p:nvSpPr>
        <p:spPr>
          <a:xfrm>
            <a:off x="611188" y="2924944"/>
            <a:ext cx="8532812" cy="2893100"/>
          </a:xfrm>
          <a:prstGeom prst="rect">
            <a:avLst/>
          </a:prstGeom>
          <a:noFill/>
        </p:spPr>
        <p:txBody>
          <a:bodyPr wrap="square">
            <a:spAutoFit/>
          </a:bodyPr>
          <a:lstStyle/>
          <a:p>
            <a:pPr>
              <a:defRPr/>
            </a:pPr>
            <a:r>
              <a:rPr lang="da-DK" sz="5400" b="1" dirty="0" err="1" smtClean="0"/>
              <a:t>Rethinking</a:t>
            </a:r>
            <a:r>
              <a:rPr lang="da-DK" sz="5400" b="1" dirty="0" smtClean="0"/>
              <a:t> </a:t>
            </a:r>
            <a:r>
              <a:rPr lang="da-DK" sz="5400" b="1" dirty="0" err="1" smtClean="0"/>
              <a:t>infrastructure</a:t>
            </a:r>
            <a:endParaRPr lang="da-DK" sz="5400" b="1" dirty="0" smtClean="0"/>
          </a:p>
          <a:p>
            <a:pPr>
              <a:defRPr/>
            </a:pPr>
            <a:r>
              <a:rPr lang="da-DK" sz="3600" b="1" i="1" dirty="0" smtClean="0"/>
              <a:t>A </a:t>
            </a:r>
            <a:r>
              <a:rPr lang="da-DK" sz="3600" b="1" i="1" dirty="0" err="1" smtClean="0"/>
              <a:t>danish</a:t>
            </a:r>
            <a:r>
              <a:rPr lang="da-DK" sz="3600" b="1" i="1" dirty="0" smtClean="0"/>
              <a:t> </a:t>
            </a:r>
            <a:r>
              <a:rPr lang="da-DK" sz="3600" b="1" i="1" dirty="0" err="1" smtClean="0"/>
              <a:t>perspective</a:t>
            </a:r>
            <a:endParaRPr lang="da-DK" sz="3600" b="1" i="1" dirty="0" smtClean="0"/>
          </a:p>
          <a:p>
            <a:pPr>
              <a:defRPr/>
            </a:pPr>
            <a:endParaRPr lang="da-DK" sz="6600" b="1" dirty="0"/>
          </a:p>
          <a:p>
            <a:pPr>
              <a:defRPr/>
            </a:pPr>
            <a:r>
              <a:rPr lang="da-DK" sz="2000" b="1" dirty="0" smtClean="0"/>
              <a:t>Bjarke </a:t>
            </a:r>
            <a:r>
              <a:rPr lang="da-DK" sz="2000" b="1" dirty="0"/>
              <a:t>Møller</a:t>
            </a:r>
            <a:r>
              <a:rPr lang="da-DK" sz="2000" b="1" dirty="0" smtClean="0"/>
              <a:t>, </a:t>
            </a:r>
            <a:r>
              <a:rPr lang="da-DK" sz="2000" b="1" dirty="0" err="1" smtClean="0"/>
              <a:t>Editor-in-Chief</a:t>
            </a:r>
            <a:r>
              <a:rPr lang="da-DK" sz="2000" b="1" dirty="0" smtClean="0"/>
              <a:t>, </a:t>
            </a:r>
            <a:r>
              <a:rPr lang="da-DK" sz="2000" b="1" dirty="0" err="1" smtClean="0"/>
              <a:t>Monday</a:t>
            </a:r>
            <a:r>
              <a:rPr lang="da-DK" sz="2000" b="1" dirty="0" smtClean="0"/>
              <a:t> Morning</a:t>
            </a:r>
            <a:endParaRPr lang="da-DK"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latin typeface="Calibri" pitchFamily="34" charset="0"/>
            </a:endParaRPr>
          </a:p>
        </p:txBody>
      </p:sp>
      <p:sp>
        <p:nvSpPr>
          <p:cNvPr id="4" name="Tekstboks 3"/>
          <p:cNvSpPr txBox="1"/>
          <p:nvPr/>
        </p:nvSpPr>
        <p:spPr>
          <a:xfrm>
            <a:off x="251520" y="620688"/>
            <a:ext cx="6696744" cy="707886"/>
          </a:xfrm>
          <a:prstGeom prst="rect">
            <a:avLst/>
          </a:prstGeom>
          <a:noFill/>
        </p:spPr>
        <p:txBody>
          <a:bodyPr wrap="square" rtlCol="0">
            <a:spAutoFit/>
          </a:bodyPr>
          <a:lstStyle/>
          <a:p>
            <a:r>
              <a:rPr lang="da-DK" sz="4000" dirty="0" smtClean="0">
                <a:solidFill>
                  <a:schemeClr val="bg1"/>
                </a:solidFill>
              </a:rPr>
              <a:t>Den nye helhedsløsning?</a:t>
            </a:r>
            <a:endParaRPr lang="da-DK" sz="4000" dirty="0">
              <a:solidFill>
                <a:schemeClr val="bg1"/>
              </a:solidFill>
            </a:endParaRPr>
          </a:p>
        </p:txBody>
      </p:sp>
      <p:pic>
        <p:nvPicPr>
          <p:cNvPr id="6" name="Picture 2"/>
          <p:cNvPicPr>
            <a:picLocks noGrp="1" noChangeAspect="1" noChangeArrowheads="1"/>
          </p:cNvPicPr>
          <p:nvPr>
            <p:ph idx="1"/>
          </p:nvPr>
        </p:nvPicPr>
        <p:blipFill>
          <a:blip r:embed="rId3"/>
          <a:srcRect/>
          <a:stretch>
            <a:fillRect/>
          </a:stretch>
        </p:blipFill>
        <p:spPr bwMode="auto">
          <a:xfrm>
            <a:off x="-6805264" y="0"/>
            <a:ext cx="15949264" cy="9716522"/>
          </a:xfrm>
          <a:prstGeom prst="rect">
            <a:avLst/>
          </a:prstGeom>
          <a:noFill/>
          <a:ln w="9525">
            <a:noFill/>
            <a:miter lim="800000"/>
            <a:headEnd/>
            <a:tailEnd/>
          </a:ln>
        </p:spPr>
      </p:pic>
      <p:sp>
        <p:nvSpPr>
          <p:cNvPr id="7" name="Tekstboks 6"/>
          <p:cNvSpPr txBox="1"/>
          <p:nvPr/>
        </p:nvSpPr>
        <p:spPr>
          <a:xfrm>
            <a:off x="251520" y="274638"/>
            <a:ext cx="6779096" cy="1446550"/>
          </a:xfrm>
          <a:prstGeom prst="rect">
            <a:avLst/>
          </a:prstGeom>
          <a:noFill/>
        </p:spPr>
        <p:txBody>
          <a:bodyPr wrap="square" rtlCol="0">
            <a:spAutoFit/>
          </a:bodyPr>
          <a:lstStyle/>
          <a:p>
            <a:r>
              <a:rPr lang="da-DK" sz="4400" dirty="0" smtClean="0">
                <a:solidFill>
                  <a:schemeClr val="bg1"/>
                </a:solidFill>
              </a:rPr>
              <a:t>The green center of Copenhagen</a:t>
            </a:r>
            <a:endParaRPr lang="da-DK" sz="4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kstboks 3"/>
          <p:cNvSpPr txBox="1">
            <a:spLocks noChangeArrowheads="1"/>
          </p:cNvSpPr>
          <p:nvPr/>
        </p:nvSpPr>
        <p:spPr bwMode="auto">
          <a:xfrm>
            <a:off x="179388" y="6308725"/>
            <a:ext cx="8713787" cy="369888"/>
          </a:xfrm>
          <a:prstGeom prst="rect">
            <a:avLst/>
          </a:prstGeom>
          <a:solidFill>
            <a:schemeClr val="bg1"/>
          </a:solidFill>
          <a:ln w="9525">
            <a:noFill/>
            <a:miter lim="800000"/>
            <a:headEnd/>
            <a:tailEnd/>
          </a:ln>
        </p:spPr>
        <p:txBody>
          <a:bodyPr>
            <a:spAutoFit/>
          </a:bodyPr>
          <a:lstStyle/>
          <a:p>
            <a:endParaRPr lang="da-DK">
              <a:solidFill>
                <a:schemeClr val="bg1"/>
              </a:solidFill>
            </a:endParaRPr>
          </a:p>
        </p:txBody>
      </p:sp>
      <p:sp>
        <p:nvSpPr>
          <p:cNvPr id="11" name="Tekstboks 10"/>
          <p:cNvSpPr txBox="1"/>
          <p:nvPr/>
        </p:nvSpPr>
        <p:spPr>
          <a:xfrm>
            <a:off x="4572000" y="2420938"/>
            <a:ext cx="5040313" cy="1077912"/>
          </a:xfrm>
          <a:prstGeom prst="rect">
            <a:avLst/>
          </a:prstGeom>
          <a:noFill/>
        </p:spPr>
        <p:txBody>
          <a:bodyPr>
            <a:spAutoFit/>
          </a:bodyPr>
          <a:lstStyle/>
          <a:p>
            <a:pPr>
              <a:buFont typeface="Arial" pitchFamily="34" charset="0"/>
              <a:buChar char="•"/>
              <a:defRPr/>
            </a:pPr>
            <a:endParaRPr lang="da-DK" sz="3600" dirty="0">
              <a:solidFill>
                <a:schemeClr val="bg1"/>
              </a:solidFill>
              <a:latin typeface="+mn-lt"/>
            </a:endParaRPr>
          </a:p>
          <a:p>
            <a:pPr>
              <a:defRPr/>
            </a:pPr>
            <a:endParaRPr lang="da-DK" dirty="0">
              <a:latin typeface="Arial" charset="0"/>
            </a:endParaRPr>
          </a:p>
        </p:txBody>
      </p:sp>
      <p:sp>
        <p:nvSpPr>
          <p:cNvPr id="25605" name="Tekstboks 6"/>
          <p:cNvSpPr txBox="1">
            <a:spLocks noChangeArrowheads="1"/>
          </p:cNvSpPr>
          <p:nvPr/>
        </p:nvSpPr>
        <p:spPr bwMode="auto">
          <a:xfrm>
            <a:off x="395535" y="692696"/>
            <a:ext cx="8208715" cy="769441"/>
          </a:xfrm>
          <a:prstGeom prst="rect">
            <a:avLst/>
          </a:prstGeom>
          <a:noFill/>
          <a:ln w="9525">
            <a:noFill/>
            <a:miter lim="800000"/>
            <a:headEnd/>
            <a:tailEnd/>
          </a:ln>
        </p:spPr>
        <p:txBody>
          <a:bodyPr wrap="square">
            <a:spAutoFit/>
          </a:bodyPr>
          <a:lstStyle/>
          <a:p>
            <a:r>
              <a:rPr lang="da-DK" sz="4400" dirty="0" smtClean="0"/>
              <a:t>A real dilemma</a:t>
            </a:r>
            <a:endParaRPr lang="da-DK" sz="4400" dirty="0"/>
          </a:p>
        </p:txBody>
      </p:sp>
      <p:pic>
        <p:nvPicPr>
          <p:cNvPr id="25606" name="Picture 6"/>
          <p:cNvPicPr>
            <a:picLocks noChangeAspect="1" noChangeArrowheads="1"/>
          </p:cNvPicPr>
          <p:nvPr/>
        </p:nvPicPr>
        <p:blipFill>
          <a:blip r:embed="rId3"/>
          <a:srcRect/>
          <a:stretch>
            <a:fillRect/>
          </a:stretch>
        </p:blipFill>
        <p:spPr bwMode="auto">
          <a:xfrm>
            <a:off x="0" y="1700808"/>
            <a:ext cx="4905987" cy="4392489"/>
          </a:xfrm>
          <a:prstGeom prst="rect">
            <a:avLst/>
          </a:prstGeom>
          <a:noFill/>
          <a:ln w="9525">
            <a:noFill/>
            <a:miter lim="800000"/>
            <a:headEnd/>
            <a:tailEnd/>
          </a:ln>
        </p:spPr>
      </p:pic>
      <p:sp>
        <p:nvSpPr>
          <p:cNvPr id="7" name="Rektangel med enkelt afrundet hjørne 6"/>
          <p:cNvSpPr/>
          <p:nvPr/>
        </p:nvSpPr>
        <p:spPr>
          <a:xfrm>
            <a:off x="3851920" y="1700808"/>
            <a:ext cx="5041255" cy="4113621"/>
          </a:xfrm>
          <a:prstGeom prst="round1Rect">
            <a:avLst>
              <a:gd name="adj" fmla="val 780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a-DK" sz="2400" dirty="0" smtClean="0">
              <a:latin typeface="Calibri" pitchFamily="34" charset="0"/>
            </a:endParaRPr>
          </a:p>
          <a:p>
            <a:pPr>
              <a:defRPr/>
            </a:pPr>
            <a:endParaRPr lang="da-DK" sz="2400" dirty="0">
              <a:latin typeface="Calibri" pitchFamily="34" charset="0"/>
            </a:endParaRPr>
          </a:p>
          <a:p>
            <a:pPr>
              <a:defRPr/>
            </a:pPr>
            <a:endParaRPr lang="da-DK" sz="2400" dirty="0" smtClean="0">
              <a:latin typeface="Calibri" pitchFamily="34" charset="0"/>
            </a:endParaRPr>
          </a:p>
          <a:p>
            <a:pPr>
              <a:defRPr/>
            </a:pPr>
            <a:endParaRPr lang="da-DK" sz="2400" dirty="0" smtClean="0">
              <a:latin typeface="Calibri" pitchFamily="34" charset="0"/>
            </a:endParaRPr>
          </a:p>
          <a:p>
            <a:pPr>
              <a:defRPr/>
            </a:pPr>
            <a:endParaRPr lang="da-DK" sz="2400" dirty="0">
              <a:latin typeface="Calibri" pitchFamily="34" charset="0"/>
            </a:endParaRPr>
          </a:p>
          <a:p>
            <a:pPr>
              <a:defRPr/>
            </a:pPr>
            <a:r>
              <a:rPr lang="da-DK" sz="2400" dirty="0" smtClean="0">
                <a:latin typeface="Calibri" pitchFamily="34" charset="0"/>
              </a:rPr>
              <a:t>Copenhagen </a:t>
            </a:r>
            <a:r>
              <a:rPr lang="da-DK" sz="2400" dirty="0" err="1" smtClean="0">
                <a:latin typeface="Calibri" pitchFamily="34" charset="0"/>
              </a:rPr>
              <a:t>wants</a:t>
            </a:r>
            <a:r>
              <a:rPr lang="da-DK" sz="2400" dirty="0" smtClean="0">
                <a:latin typeface="Calibri" pitchFamily="34" charset="0"/>
              </a:rPr>
              <a:t> to </a:t>
            </a:r>
            <a:r>
              <a:rPr lang="da-DK" sz="2400" dirty="0" err="1" smtClean="0">
                <a:latin typeface="Calibri" pitchFamily="34" charset="0"/>
              </a:rPr>
              <a:t>become</a:t>
            </a:r>
            <a:r>
              <a:rPr lang="da-DK" sz="2400" dirty="0" smtClean="0">
                <a:latin typeface="Calibri" pitchFamily="34" charset="0"/>
              </a:rPr>
              <a:t> a </a:t>
            </a:r>
            <a:r>
              <a:rPr lang="da-DK" sz="2400" dirty="0" err="1" smtClean="0">
                <a:latin typeface="Calibri" pitchFamily="34" charset="0"/>
              </a:rPr>
              <a:t>leading</a:t>
            </a:r>
            <a:r>
              <a:rPr lang="da-DK" sz="2400" dirty="0" smtClean="0">
                <a:latin typeface="Calibri" pitchFamily="34" charset="0"/>
              </a:rPr>
              <a:t> green city</a:t>
            </a:r>
            <a:endParaRPr lang="da-DK" sz="2400" dirty="0" smtClean="0">
              <a:latin typeface="Calibri" pitchFamily="34" charset="0"/>
            </a:endParaRPr>
          </a:p>
          <a:p>
            <a:pPr>
              <a:defRPr/>
            </a:pPr>
            <a:endParaRPr lang="da-DK" sz="2400" dirty="0" smtClean="0">
              <a:latin typeface="Calibri" pitchFamily="34" charset="0"/>
            </a:endParaRPr>
          </a:p>
          <a:p>
            <a:pPr>
              <a:defRPr/>
            </a:pPr>
            <a:r>
              <a:rPr lang="da-DK" sz="2400" dirty="0" smtClean="0">
                <a:latin typeface="Calibri" pitchFamily="34" charset="0"/>
              </a:rPr>
              <a:t>The </a:t>
            </a:r>
            <a:r>
              <a:rPr lang="da-DK" sz="2400" dirty="0" err="1" smtClean="0">
                <a:latin typeface="Calibri" pitchFamily="34" charset="0"/>
              </a:rPr>
              <a:t>Capital</a:t>
            </a:r>
            <a:r>
              <a:rPr lang="da-DK" sz="2400" dirty="0" smtClean="0">
                <a:latin typeface="Calibri" pitchFamily="34" charset="0"/>
              </a:rPr>
              <a:t> </a:t>
            </a:r>
            <a:r>
              <a:rPr lang="da-DK" sz="2400" i="1" dirty="0" smtClean="0">
                <a:latin typeface="Calibri" pitchFamily="34" charset="0"/>
              </a:rPr>
              <a:t>as </a:t>
            </a:r>
            <a:r>
              <a:rPr lang="da-DK" sz="2400" i="1" dirty="0" err="1" smtClean="0">
                <a:latin typeface="Calibri" pitchFamily="34" charset="0"/>
              </a:rPr>
              <a:t>traffic</a:t>
            </a:r>
            <a:r>
              <a:rPr lang="da-DK" sz="2400" i="1" dirty="0" smtClean="0">
                <a:latin typeface="Calibri" pitchFamily="34" charset="0"/>
              </a:rPr>
              <a:t> </a:t>
            </a:r>
            <a:r>
              <a:rPr lang="da-DK" sz="2400" i="1" dirty="0" err="1" smtClean="0">
                <a:latin typeface="Calibri" pitchFamily="34" charset="0"/>
              </a:rPr>
              <a:t>hub</a:t>
            </a:r>
            <a:r>
              <a:rPr lang="da-DK" sz="2400" i="1" dirty="0" smtClean="0">
                <a:latin typeface="Calibri" pitchFamily="34" charset="0"/>
              </a:rPr>
              <a:t> and </a:t>
            </a:r>
            <a:r>
              <a:rPr lang="da-DK" sz="2400" i="1" dirty="0" err="1" smtClean="0">
                <a:latin typeface="Calibri" pitchFamily="34" charset="0"/>
              </a:rPr>
              <a:t>growth</a:t>
            </a:r>
            <a:r>
              <a:rPr lang="da-DK" sz="2400" i="1" dirty="0" smtClean="0">
                <a:latin typeface="Calibri" pitchFamily="34" charset="0"/>
              </a:rPr>
              <a:t> </a:t>
            </a:r>
            <a:r>
              <a:rPr lang="da-DK" sz="2400" i="1" dirty="0" err="1" smtClean="0">
                <a:latin typeface="Calibri" pitchFamily="34" charset="0"/>
              </a:rPr>
              <a:t>engine</a:t>
            </a:r>
            <a:r>
              <a:rPr lang="da-DK" sz="2400" i="1" dirty="0" smtClean="0">
                <a:latin typeface="Calibri" pitchFamily="34" charset="0"/>
              </a:rPr>
              <a:t> </a:t>
            </a:r>
          </a:p>
          <a:p>
            <a:pPr>
              <a:defRPr/>
            </a:pPr>
            <a:endParaRPr lang="da-DK" sz="2400" i="1" dirty="0" smtClean="0">
              <a:latin typeface="Calibri" pitchFamily="34" charset="0"/>
            </a:endParaRPr>
          </a:p>
          <a:p>
            <a:pPr>
              <a:defRPr/>
            </a:pPr>
            <a:r>
              <a:rPr lang="da-DK" sz="2400" i="1" dirty="0" smtClean="0">
                <a:latin typeface="Calibri" pitchFamily="34" charset="0"/>
              </a:rPr>
              <a:t>Versus</a:t>
            </a:r>
          </a:p>
          <a:p>
            <a:pPr>
              <a:defRPr/>
            </a:pPr>
            <a:endParaRPr lang="da-DK" sz="2400" i="1" dirty="0" smtClean="0">
              <a:latin typeface="Calibri" pitchFamily="34" charset="0"/>
            </a:endParaRPr>
          </a:p>
          <a:p>
            <a:pPr>
              <a:defRPr/>
            </a:pPr>
            <a:r>
              <a:rPr lang="da-DK" sz="2400" i="1" dirty="0" err="1" smtClean="0">
                <a:latin typeface="Calibri" pitchFamily="34" charset="0"/>
              </a:rPr>
              <a:t>Environmental</a:t>
            </a:r>
            <a:r>
              <a:rPr lang="da-DK" sz="2400" i="1" dirty="0" smtClean="0">
                <a:latin typeface="Calibri" pitchFamily="34" charset="0"/>
              </a:rPr>
              <a:t> </a:t>
            </a:r>
            <a:r>
              <a:rPr lang="da-DK" sz="2400" i="1" dirty="0" err="1" smtClean="0">
                <a:latin typeface="Calibri" pitchFamily="34" charset="0"/>
              </a:rPr>
              <a:t>concerns</a:t>
            </a:r>
            <a:endParaRPr lang="da-DK" sz="2400" i="1" dirty="0" smtClean="0">
              <a:latin typeface="Calibri" pitchFamily="34" charset="0"/>
            </a:endParaRPr>
          </a:p>
          <a:p>
            <a:pPr>
              <a:defRPr/>
            </a:pPr>
            <a:endParaRPr lang="da-DK" sz="2400" dirty="0" smtClean="0">
              <a:latin typeface="Calibri" pitchFamily="34" charset="0"/>
            </a:endParaRPr>
          </a:p>
          <a:p>
            <a:pPr>
              <a:defRPr/>
            </a:pPr>
            <a:endParaRPr lang="da-DK" sz="2400" dirty="0" smtClean="0">
              <a:latin typeface="Calibri" pitchFamily="34" charset="0"/>
            </a:endParaRPr>
          </a:p>
          <a:p>
            <a:pPr>
              <a:defRPr/>
            </a:pPr>
            <a:endParaRPr lang="da-DK" sz="2400" dirty="0">
              <a:latin typeface="Calibri" pitchFamily="34" charset="0"/>
            </a:endParaRPr>
          </a:p>
          <a:p>
            <a:pPr>
              <a:defRPr/>
            </a:pPr>
            <a:endParaRPr lang="da-DK" sz="2400" dirty="0">
              <a:latin typeface="Calibri" pitchFamily="34" charset="0"/>
            </a:endParaRPr>
          </a:p>
          <a:p>
            <a:pPr>
              <a:defRPr/>
            </a:pPr>
            <a:endParaRPr lang="da-DK" dirty="0">
              <a:solidFill>
                <a:schemeClr val="bg1"/>
              </a:solidFill>
              <a:latin typeface="Calibri" pitchFamily="34" charset="0"/>
            </a:endParaRPr>
          </a:p>
        </p:txBody>
      </p:sp>
      <p:pic>
        <p:nvPicPr>
          <p:cNvPr id="8" name="Picture 5"/>
          <p:cNvPicPr>
            <a:picLocks noChangeAspect="1" noChangeArrowheads="1"/>
          </p:cNvPicPr>
          <p:nvPr/>
        </p:nvPicPr>
        <p:blipFill>
          <a:blip r:embed="rId4"/>
          <a:srcRect/>
          <a:stretch>
            <a:fillRect/>
          </a:stretch>
        </p:blipFill>
        <p:spPr bwMode="auto">
          <a:xfrm>
            <a:off x="6665880" y="5814429"/>
            <a:ext cx="1938370" cy="1043571"/>
          </a:xfrm>
          <a:prstGeom prst="rect">
            <a:avLst/>
          </a:prstGeom>
          <a:noFill/>
          <a:ln w="9525">
            <a:noFill/>
            <a:miter lim="800000"/>
            <a:headEnd/>
            <a:tailEnd/>
          </a:ln>
        </p:spPr>
      </p:pic>
      <p:pic>
        <p:nvPicPr>
          <p:cNvPr id="10" name="Picture 4"/>
          <p:cNvPicPr>
            <a:picLocks noChangeAspect="1" noChangeArrowheads="1"/>
          </p:cNvPicPr>
          <p:nvPr/>
        </p:nvPicPr>
        <p:blipFill>
          <a:blip r:embed="rId5"/>
          <a:srcRect/>
          <a:stretch>
            <a:fillRect/>
          </a:stretch>
        </p:blipFill>
        <p:spPr bwMode="auto">
          <a:xfrm>
            <a:off x="4905987" y="5814429"/>
            <a:ext cx="1759893" cy="1043571"/>
          </a:xfrm>
          <a:prstGeom prst="rect">
            <a:avLst/>
          </a:prstGeom>
          <a:noFill/>
          <a:ln w="9525">
            <a:noFill/>
            <a:miter lim="800000"/>
            <a:headEnd/>
            <a:tailEnd/>
          </a:ln>
        </p:spPr>
      </p:pic>
      <p:pic>
        <p:nvPicPr>
          <p:cNvPr id="12" name="Picture 3"/>
          <p:cNvPicPr>
            <a:picLocks noChangeAspect="1" noChangeArrowheads="1"/>
          </p:cNvPicPr>
          <p:nvPr/>
        </p:nvPicPr>
        <p:blipFill>
          <a:blip r:embed="rId6"/>
          <a:srcRect/>
          <a:stretch>
            <a:fillRect/>
          </a:stretch>
        </p:blipFill>
        <p:spPr bwMode="auto">
          <a:xfrm>
            <a:off x="179388" y="5819403"/>
            <a:ext cx="4032448" cy="1038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78" y="476673"/>
            <a:ext cx="9090622" cy="1512167"/>
          </a:xfrm>
        </p:spPr>
        <p:txBody>
          <a:bodyPr/>
          <a:lstStyle/>
          <a:p>
            <a:r>
              <a:rPr lang="da-DK" dirty="0" smtClean="0">
                <a:latin typeface="Calibri" pitchFamily="34" charset="0"/>
              </a:rPr>
              <a:t/>
            </a:r>
            <a:br>
              <a:rPr lang="da-DK" dirty="0" smtClean="0">
                <a:latin typeface="Calibri" pitchFamily="34" charset="0"/>
              </a:rPr>
            </a:br>
            <a:r>
              <a:rPr lang="da-DK" dirty="0" err="1" smtClean="0">
                <a:latin typeface="Calibri" pitchFamily="34" charset="0"/>
              </a:rPr>
              <a:t>Traffic</a:t>
            </a:r>
            <a:r>
              <a:rPr lang="da-DK" dirty="0" smtClean="0">
                <a:latin typeface="Calibri" pitchFamily="34" charset="0"/>
              </a:rPr>
              <a:t> </a:t>
            </a:r>
            <a:r>
              <a:rPr lang="da-DK" dirty="0" err="1" smtClean="0">
                <a:latin typeface="Calibri" pitchFamily="34" charset="0"/>
              </a:rPr>
              <a:t>jams</a:t>
            </a:r>
            <a:r>
              <a:rPr lang="da-DK" dirty="0" smtClean="0">
                <a:latin typeface="Calibri" pitchFamily="34" charset="0"/>
              </a:rPr>
              <a:t> </a:t>
            </a:r>
            <a:r>
              <a:rPr lang="da-DK" dirty="0" err="1" smtClean="0">
                <a:latin typeface="Calibri" pitchFamily="34" charset="0"/>
              </a:rPr>
              <a:t>are</a:t>
            </a:r>
            <a:r>
              <a:rPr lang="da-DK" dirty="0" smtClean="0">
                <a:latin typeface="Calibri" pitchFamily="34" charset="0"/>
              </a:rPr>
              <a:t> </a:t>
            </a:r>
            <a:r>
              <a:rPr lang="da-DK" dirty="0" smtClean="0">
                <a:latin typeface="Calibri" pitchFamily="34" charset="0"/>
              </a:rPr>
              <a:t>a </a:t>
            </a:r>
            <a:r>
              <a:rPr lang="da-DK" dirty="0" err="1" smtClean="0">
                <a:latin typeface="Calibri" pitchFamily="34" charset="0"/>
              </a:rPr>
              <a:t>huge</a:t>
            </a:r>
            <a:r>
              <a:rPr lang="da-DK" dirty="0" smtClean="0">
                <a:latin typeface="Calibri" pitchFamily="34" charset="0"/>
              </a:rPr>
              <a:t> </a:t>
            </a:r>
            <a:r>
              <a:rPr lang="da-DK" dirty="0" err="1" smtClean="0">
                <a:latin typeface="Calibri" pitchFamily="34" charset="0"/>
              </a:rPr>
              <a:t>cost</a:t>
            </a:r>
            <a:r>
              <a:rPr lang="da-DK" dirty="0" smtClean="0">
                <a:latin typeface="Calibri" pitchFamily="34" charset="0"/>
              </a:rPr>
              <a:t> for CPH</a:t>
            </a:r>
            <a:br>
              <a:rPr lang="da-DK" dirty="0" smtClean="0">
                <a:latin typeface="Calibri" pitchFamily="34" charset="0"/>
              </a:rPr>
            </a:br>
            <a:endParaRPr lang="da-DK" dirty="0">
              <a:latin typeface="Calibri" pitchFamily="34" charset="0"/>
            </a:endParaRPr>
          </a:p>
        </p:txBody>
      </p:sp>
      <p:pic>
        <p:nvPicPr>
          <p:cNvPr id="36866" name="Picture 2"/>
          <p:cNvPicPr>
            <a:picLocks noGrp="1" noChangeAspect="1" noChangeArrowheads="1"/>
          </p:cNvPicPr>
          <p:nvPr>
            <p:ph idx="1"/>
          </p:nvPr>
        </p:nvPicPr>
        <p:blipFill>
          <a:blip r:embed="rId3"/>
          <a:srcRect/>
          <a:stretch>
            <a:fillRect/>
          </a:stretch>
        </p:blipFill>
        <p:spPr bwMode="auto">
          <a:xfrm>
            <a:off x="0" y="2420887"/>
            <a:ext cx="4716016" cy="4026769"/>
          </a:xfrm>
          <a:prstGeom prst="rect">
            <a:avLst/>
          </a:prstGeom>
          <a:blipFill>
            <a:blip r:embed="rId4"/>
            <a:tile tx="0" ty="0" sx="100000" sy="100000" flip="none" algn="tl"/>
          </a:blipFill>
          <a:ln w="9525">
            <a:noFill/>
            <a:miter lim="800000"/>
            <a:headEnd/>
            <a:tailEnd/>
          </a:ln>
        </p:spPr>
      </p:pic>
      <p:sp>
        <p:nvSpPr>
          <p:cNvPr id="8" name="Rektangel med enkelt afrundet hjørne 7"/>
          <p:cNvSpPr/>
          <p:nvPr/>
        </p:nvSpPr>
        <p:spPr>
          <a:xfrm>
            <a:off x="4716016" y="2420887"/>
            <a:ext cx="4285679" cy="4113621"/>
          </a:xfrm>
          <a:prstGeom prst="round1Rect">
            <a:avLst>
              <a:gd name="adj" fmla="val 78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a-DK" sz="3600" dirty="0" smtClean="0">
                <a:solidFill>
                  <a:srgbClr val="FFFF00"/>
                </a:solidFill>
                <a:latin typeface="Calibri" pitchFamily="34" charset="0"/>
              </a:rPr>
              <a:t>29 million </a:t>
            </a:r>
            <a:r>
              <a:rPr lang="da-DK" sz="3600" dirty="0" err="1" smtClean="0">
                <a:solidFill>
                  <a:srgbClr val="FFFF00"/>
                </a:solidFill>
                <a:latin typeface="Calibri" pitchFamily="34" charset="0"/>
              </a:rPr>
              <a:t>wasted</a:t>
            </a:r>
            <a:r>
              <a:rPr lang="da-DK" sz="3600" dirty="0" smtClean="0">
                <a:solidFill>
                  <a:srgbClr val="FFFF00"/>
                </a:solidFill>
                <a:latin typeface="Calibri" pitchFamily="34" charset="0"/>
              </a:rPr>
              <a:t> </a:t>
            </a:r>
            <a:r>
              <a:rPr lang="da-DK" sz="3600" dirty="0" err="1" smtClean="0">
                <a:solidFill>
                  <a:srgbClr val="FFFF00"/>
                </a:solidFill>
                <a:latin typeface="Calibri" pitchFamily="34" charset="0"/>
              </a:rPr>
              <a:t>hours</a:t>
            </a:r>
            <a:r>
              <a:rPr lang="da-DK" sz="3600" dirty="0" smtClean="0">
                <a:solidFill>
                  <a:srgbClr val="FFFF00"/>
                </a:solidFill>
                <a:latin typeface="Calibri" pitchFamily="34" charset="0"/>
              </a:rPr>
              <a:t> a </a:t>
            </a:r>
            <a:r>
              <a:rPr lang="da-DK" sz="3600" dirty="0" err="1" smtClean="0">
                <a:solidFill>
                  <a:srgbClr val="FFFF00"/>
                </a:solidFill>
                <a:latin typeface="Calibri" pitchFamily="34" charset="0"/>
              </a:rPr>
              <a:t>year</a:t>
            </a:r>
            <a:endParaRPr lang="da-DK" sz="3600" dirty="0" smtClean="0">
              <a:solidFill>
                <a:srgbClr val="FFFF00"/>
              </a:solidFill>
              <a:latin typeface="Calibri" pitchFamily="34" charset="0"/>
            </a:endParaRPr>
          </a:p>
          <a:p>
            <a:endParaRPr lang="da-DK" sz="3600" dirty="0" smtClean="0">
              <a:solidFill>
                <a:srgbClr val="FFFF00"/>
              </a:solidFill>
              <a:latin typeface="Calibri" pitchFamily="34" charset="0"/>
            </a:endParaRPr>
          </a:p>
          <a:p>
            <a:endParaRPr lang="da-DK" sz="3600" dirty="0" smtClean="0">
              <a:solidFill>
                <a:srgbClr val="FFFF00"/>
              </a:solidFill>
              <a:latin typeface="Calibri" pitchFamily="34" charset="0"/>
            </a:endParaRPr>
          </a:p>
          <a:p>
            <a:r>
              <a:rPr lang="da-DK" sz="3600" dirty="0" err="1" smtClean="0">
                <a:solidFill>
                  <a:srgbClr val="FFFF00"/>
                </a:solidFill>
                <a:latin typeface="Calibri" pitchFamily="34" charset="0"/>
              </a:rPr>
              <a:t>Societal</a:t>
            </a:r>
            <a:r>
              <a:rPr lang="da-DK" sz="3600" dirty="0" smtClean="0">
                <a:solidFill>
                  <a:srgbClr val="FFFF00"/>
                </a:solidFill>
                <a:latin typeface="Calibri" pitchFamily="34" charset="0"/>
              </a:rPr>
              <a:t> </a:t>
            </a:r>
            <a:r>
              <a:rPr lang="da-DK" sz="3600" dirty="0" err="1" smtClean="0">
                <a:solidFill>
                  <a:srgbClr val="FFFF00"/>
                </a:solidFill>
                <a:latin typeface="Calibri" pitchFamily="34" charset="0"/>
              </a:rPr>
              <a:t>costs</a:t>
            </a:r>
            <a:r>
              <a:rPr lang="da-DK" sz="3600" dirty="0" smtClean="0">
                <a:solidFill>
                  <a:srgbClr val="FFFF00"/>
                </a:solidFill>
                <a:latin typeface="Calibri" pitchFamily="34" charset="0"/>
              </a:rPr>
              <a:t> </a:t>
            </a:r>
          </a:p>
          <a:p>
            <a:r>
              <a:rPr lang="da-DK" sz="3600" dirty="0" smtClean="0">
                <a:solidFill>
                  <a:srgbClr val="FFFF00"/>
                </a:solidFill>
                <a:latin typeface="Calibri" pitchFamily="34" charset="0"/>
              </a:rPr>
              <a:t>8,5 billion </a:t>
            </a:r>
            <a:r>
              <a:rPr lang="da-DK" sz="3600" dirty="0" err="1" smtClean="0">
                <a:solidFill>
                  <a:srgbClr val="FFFF00"/>
                </a:solidFill>
                <a:latin typeface="Calibri" pitchFamily="34" charset="0"/>
              </a:rPr>
              <a:t>Dkr/year</a:t>
            </a:r>
            <a:endParaRPr lang="da-DK" sz="3600" dirty="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srcRect/>
          <a:stretch>
            <a:fillRect/>
          </a:stretch>
        </p:blipFill>
        <p:spPr bwMode="auto">
          <a:xfrm>
            <a:off x="0" y="4509120"/>
            <a:ext cx="3672408" cy="2734841"/>
          </a:xfrm>
          <a:prstGeom prst="rect">
            <a:avLst/>
          </a:prstGeom>
          <a:noFill/>
          <a:ln w="9525">
            <a:noFill/>
            <a:miter lim="800000"/>
            <a:headEnd/>
            <a:tailEnd/>
          </a:ln>
        </p:spPr>
      </p:pic>
      <p:sp>
        <p:nvSpPr>
          <p:cNvPr id="10" name="Tekstboks 9"/>
          <p:cNvSpPr txBox="1"/>
          <p:nvPr/>
        </p:nvSpPr>
        <p:spPr>
          <a:xfrm>
            <a:off x="0" y="908720"/>
            <a:ext cx="9448801" cy="1323439"/>
          </a:xfrm>
          <a:prstGeom prst="rect">
            <a:avLst/>
          </a:prstGeom>
          <a:noFill/>
        </p:spPr>
        <p:txBody>
          <a:bodyPr wrap="square" rtlCol="0">
            <a:spAutoFit/>
          </a:bodyPr>
          <a:lstStyle/>
          <a:p>
            <a:pPr algn="ctr"/>
            <a:r>
              <a:rPr lang="da-DK" sz="4000" dirty="0" err="1" smtClean="0">
                <a:cs typeface="Calibri" pitchFamily="34" charset="0"/>
              </a:rPr>
              <a:t>L</a:t>
            </a:r>
            <a:r>
              <a:rPr lang="da-DK" sz="4000" dirty="0" err="1" smtClean="0">
                <a:latin typeface="Calibri" pitchFamily="34" charset="0"/>
                <a:cs typeface="Calibri" pitchFamily="34" charset="0"/>
              </a:rPr>
              <a:t>ooking</a:t>
            </a:r>
            <a:r>
              <a:rPr lang="da-DK" sz="4000" dirty="0" smtClean="0">
                <a:latin typeface="Calibri" pitchFamily="34" charset="0"/>
                <a:cs typeface="Calibri" pitchFamily="34" charset="0"/>
              </a:rPr>
              <a:t> for new solutions</a:t>
            </a:r>
          </a:p>
          <a:p>
            <a:pPr algn="ctr"/>
            <a:r>
              <a:rPr lang="da-DK" sz="4000" i="1" dirty="0" smtClean="0">
                <a:cs typeface="Calibri" pitchFamily="34" charset="0"/>
              </a:rPr>
              <a:t>In the last 50 </a:t>
            </a:r>
            <a:r>
              <a:rPr lang="da-DK" sz="4000" i="1" dirty="0" err="1" smtClean="0">
                <a:cs typeface="Calibri" pitchFamily="34" charset="0"/>
              </a:rPr>
              <a:t>years</a:t>
            </a:r>
            <a:r>
              <a:rPr lang="da-DK" sz="4000" i="1" dirty="0" smtClean="0">
                <a:cs typeface="Calibri" pitchFamily="34" charset="0"/>
              </a:rPr>
              <a:t> </a:t>
            </a:r>
            <a:r>
              <a:rPr lang="da-DK" sz="4000" i="1" dirty="0" smtClean="0">
                <a:cs typeface="Calibri" pitchFamily="34" charset="0"/>
              </a:rPr>
              <a:t>= x 5 </a:t>
            </a:r>
            <a:r>
              <a:rPr lang="da-DK" sz="4000" i="1" dirty="0" err="1" smtClean="0">
                <a:cs typeface="Calibri" pitchFamily="34" charset="0"/>
              </a:rPr>
              <a:t>cars</a:t>
            </a:r>
            <a:endParaRPr lang="da-DK" sz="4000" i="1" dirty="0">
              <a:latin typeface="Calibri" pitchFamily="34" charset="0"/>
              <a:cs typeface="Calibri" pitchFamily="34" charset="0"/>
            </a:endParaRPr>
          </a:p>
        </p:txBody>
      </p:sp>
      <p:sp>
        <p:nvSpPr>
          <p:cNvPr id="48135" name="AutoShape 7" descr="data:image/jpeg;base64,/9j/4AAQSkZJRgABAQAAAQABAAD/2wCEAAkGBhQSERQUEhQUFRUWFRQUFBgYGBgWFBgUGBQWFhQXFhUYHCYeFxojGRYUHy8gJCcqLCwsFR4xNTAqNSYsLCkBCQoKDgwOGA8PGikkHBwsKSwpLCwsKSkpKSksLSkpKSkpKSkpLCwpKSkpLCwsKSkpLCksKSwpLCwpKSkpLCwpKf/AABEIAKUBMgMBIgACEQEDEQH/xAAbAAABBQEBAAAAAAAAAAAAAAAEAAIDBQYBB//EAE0QAAIBAgMEBwIKBgYJBQEAAAECEQADBBIhBTFBUQYTImFxgZEyoQcUI0JSkrHB0fAVM2JysuEXJFOCwvEWNENjc6Kz0tNUg5OUwyX/xAAZAQEBAQEBAQAAAAAAAAAAAAAAAQIDBAX/xAAkEQEBAQEAAQQCAgMBAAAAAAAAARECEgMhMVFBYRMigZGxMv/aAAwDAQACEQMRAD8A8QArhFOAqdLGYb9a3JrNufKK2lPFsVLbtkVNbsSdRW5y49dmNhFIGU+tL4iw1onqOW6uoDzrp4Rx/kv4oe3ak01rJo/q64w3VfBn+X3VrJFNGlG3rU8KhW0JrF593adyw1XPGjcKgK68DUHUGuWLhU1qe3y59f2nsKTCQwkU3GqJgUnxpJFPcLv3mK6e2ZHH+0svStuLUDJU9061CRXn6e3lHFcy1IFrpSsY6ahy1yKkK1yKmLplKKcRSqKbSpGlRSpUqVQKlSpUCpUqVUKlSpVAqVKlQKuV2lQcpUqVAqVKlQFWBRdmzyo5OjTDQn8PfRNrZRURynX8TXr49O/l4PU9bn8K4WzMVLZtii1wwntgjvp17BhdVOn54V0nLz31NRmwYOXdQzrG6ZomzfI1U092VoMQfnHn5cKtmsy2fKHOpGu/mN9Ctd1IExVm+zrJOjMD3a/bQd7ZpBlDmHhr5is3W+bx9hpnjT7NsTrrThZjhXVBFTG7fo8ryqB0miXSeNRrbrVjHPQUW6Y9GG1ULAVix1nWhCtMCUX1VIWKx4uv8kD9XXeoNFDDmibdqBWpxrF9XFU1mKabdWNxKia3NS8NT1FdlpMkUU1qo2tTXO8u07DRXIqQpTYrGOmm1yKdFdimLpkUop+WlFMNR0qcRXDWVcpUqVFKlSpGgVKuV2oOV0LNPS3rr/OpFXtqO9ftFXEtM6g8x6iu024NT4mlVTa3NjEZ2ywQfzwNTnDkfmKsTg2T2QI5RwroUxqPDSvbr5fh9qe/b0oI2503E89xq+v4QMIII8KF/RvI+omteTnfTuqmxs1w33fhTsZgsusGD9taGxggoHPgRUWKtkghhI51NjV5vyy6KQdaOVCII30Zc2QB+FcOGAEVYx1zagfDNcgnvoW5hKvLK9kCmnCg74qavjfwz5BXSkCDVriMHGlC3MJFVL+1ey00WqLa3TeqqYvmHyU9bNTC3Ui26Yl7QRFdJqfqDXWtCtYzoNkrhs0/G4tbe/fwHH+VU+I2o7buyO7f61y6755en0vT77958DbhVTqQKFuYxBMSfdQIBPMn30nUgwQQe/fXC+pfw9vPoyfNSXMRPCmG4aaiz76k6nslp0BC+ZBP3Vz211yRHnNLOalSyMpbWAQvDeQT91O6gZM2sZsvDlNT3XYhFw13rTTntAKDrBkekfjXGtbu8SPUj7qHsbnrhrlKmmFFdinKdKa1AprgpyW5otbGW5l5b/qzVk1L1IGtWC092+kWjd68fLlVjZsdu73T99QWtmwoa6wtqdROrsP2U3+Zgd9W84zz3t/0gwySw/PA0QqgX0zbgyEnuBBNT4F1a6qosDXU6sdDv4Adw99StZjG21j59oesVqT+v+WL1fPP0FOzp1y3DOvsGKVMbaV2f1j/AFjXKezWdPW84PEeFJrffUpwSchUYsxumOW+urz4HZOdR9TRTAGm9TyirqYGFuo3A40UVjePfTJDcKamKxjFcDCp8RZqpxDFTpW45WYsM4C6Uwk1XrjDT1xlEEXVLa1F8X51IuKFSfGhV08ZQLYWmdUKNe4DTFw/fTWPAL8XqW3aopbVP6qmrOED2hQW1vkbZfjuXxO77zVqFqv6S4cthmP0Sre+D9tZ669q6ccS9TWJuXCTJMk76MwuzGLAMCJBIBG8AN96mhFXd41rcThiLtiYBWyoIlZnLcmRM7z7683M17+usZtWPVMwMQ6LpoIZXJ3b/ZFBNVthcGSjW+PX2VJAmNLoNLDbPUBiy53DBRbLi3pE5mnUjhA8zunNaiuw43/ut/CamVfkG/4ifwXKICdXcAa0EzcGzMsGRoQdV4cd2+indFN1SEORywULCdksmu4tGYGJ4Hvphar7Y/q7/wDFt/wXKUf1f/3f8FH4TGdb8k5LZ2HzFCgAMCRBGWJmQNIPCuXCj2bdsFuypuaKMx+UdTpm10y8dwqxLVde/U2/3rn+CpBa/Vn9j35mqw2wttbNuyp1tO6uY3uQpfcTuPZ/uCuB0+LW5YCHInKd4Wd+/wCdTEt9lFFEPYEftCS2oiJAEczVjh7Nrq0DHN27hJAILQgypJ1gn8zUTWi7BMgX2Z0IKyYMzrGs6660xfJXBZ0AMk6VM2DKrmbwj8T5VeYPBrbFwFQQUUg/OAdC2p5AcBUaYdWw6Kx6uG7TOCBqWICgasSOQjvqzn7Zvf0AxFgI1udBOvgCJ++uYy7mvM6TBPZ57o8p++r7G2eqvWEADm4FOdlB7LNELbIyp7zUF3ArbxxQaKrSAdwm2WP4eQrVn0xLk2/SDZ9ntYiREDUTMGGnXjrVN1BK5yw7hMsdY15edafC2vlcdpun+F6qLNlzZVQnZLLbZgNCxeQM8RPhO6p18f7Xj2t/x/wdsPBw6HKACE72Ja1cMzwBjd4UsZCbSQvoFe0TodwVTuGtW2ydnZMRbQ3rbOFYFEJIRVSFzMCCTqRw99AYyzO1OrkgO1tCVABhrazHKrfjP2k/9W/oN+gbX9rc/wDjT/y12kektv8A9La82uE+ZnU0qbF/u9NJBppFSGzTTbrWsoXSoiIogrXF8KamBzUTJRmSuG1V1MV12zNB3dng1eiz3Uy5h/KmpeWeOzqjOzDV81im9TWvJnwUv6NNdXA1bsvdTMppp4RWNgaiNgirrJTTap5HgpgCKeGNWnxccqXxYcqangr0JqTF4fPZuLzRgPGDHviltTaFrDqDc3n2VGrHy4DvNZzEdL7raWwtsfXb1bT3Vm9T4b54vyosIQrW2YSoZWbj2QQT7qu9qbZly69UIAVGzC6ze0QQkwm8zmWRPOqdMKPH31KEjeVA7zr6ViSut7lF/pKbq3M10qGDi0BChh2sszGWeIExwoBbMjtoJktIbKTMaHQ6aH1NSNjLY+cT4D7zFRvtReRPeYn3VM5/NTy7vxEt+2WCAZVVJyjVtSZYkxqSY9BUWTK+frAGkncOO/Q6EanSmfpT9geZP3Vw7TP0E9Cfvp/RZPU/IqTBCkLmEMVRVJHESNY7hoahtWipBDNI3RvG/wDE+tQnabck+rTRj2mdPSm8nj39pmwXAt3x30jZGUKWbKCSBpvO8+4VH+kj9FD5fgaXx8cUX/mH+Km8rnf2kWIADmFOYCFInTv7qccW3a1Ha0JgzEzAMmBu9KgfFLwUjzn7qeCrey2vJhHvmPWKmxcv5W9rpGoWGtAsFgGZUlUy281thBA3nU/jHf2klyxbt5zKsDDyQshwwRuCR1ek75qmad1NNPKk5jbdJAnxnD9rspZUkpAG8lchJgiY3ExurN7bxavcGUHMNGMGS2m8tBJ05UujmY4i2oMBmVW/dLAH7au9oYNTtW5mAy5sxB3S1kkn61XdTPGptjW836QJPzZ8+ruVmsft69dRUd+woXKo0AyiAec+POtls3Dt/wD0Ai6l3U6EwAjQAo8TqT5Vmk6IXAoa89myNNHftgGdciyQe4wal3DnN9/0K6CWoxRYzAttoBmYlssQo8d+4elGXFzbaTQiXtmDEwLY5E8BNT7HxOHw7k2BfxNwrk0UKkdk6ASfmj53Op7+0Lwu9YbdnD3GGYEqbl/IBlBUICygARvFak9mbffWSudGsWSYw18iTHyTxHDhSrVHaF3jiMXPH5FR7i0+tdp4r536egtaqNrQqcioyKi4HeyKYbNEkUwimmBzarmSp4rhFXUxAwNRlTRUUxkoYHa3UfV0QVrhWmpgUpXMlTlaWSmmIBbp3V1MFruSmmBzapC3ROSurappjAdK9gXWxOcAsrqsd2UBSu/nB/vVVvsFwSNcwElYctHgFMfzr1PFYVShzFVjUM2gBHMnhqQe4msttfpnbtQLam43GSVUcu184zy9ajXvXn13FHcNByH3njUFT2wGcSN7Ca32O2Bh7Lsq2l0UEZpYzlnj31jLXS2cvOwtcZY31u9sYkJaQoqr8oR2QF+aTwrIbXuFrpJ3lU/hFLzhOtoazYLmFEmiDsi5GYgATlkugExMe1vgGu7M9o/uN9lHXLs4Vj/v0/6T0k9i26AGybmXN2Ms5ZzpGaJjfyBpp2Y8T2Ykicy7xBPHvHrRqv8A1Rj/AL9f+k9MaeoB/wB4/wDBbpkS2hhsu5AML2pA7aakRMa8JHrXb2yLqgMyGDMHQgxMxHKDVhab5C1pqWvCTuAm1WoxdkfFABl7Nq5EAAwLhjju7PKr4perK88iugU6yO0PEfbW46Sopxy5QsAKwIAiQZn3Csya3bjJHZ1zJn6u5kES2UhdYA1iNZHrVsvROLaM9wZnj5MDtKI3tmIJ4DsqR31p9vD+qOIaVGHzEkBWBZMgCrqYEDtH7JpY661u2t1SLRcwwtKqwpBLAFgTvUakz5V0xz8qCt7MYNa+L2wotBAzMuTM5IeWZjmYmRqFHcKhxV+491rb3Fts3acWk1IyF+1c3mVEAFj91EY7DBcZhoWZuTrO/rU18QOPdUd7COdokANlhVOhj/VyNTEDeN9VkThNhuweL1xbZuXDktggkhisvcOhJCiqPYt9Lt0IEAJVySR1jCELDtXCRwG5eNbXA/q21c9u/oo0/Wv87KP4qx3RLZrrdN17bC31VyHIhZNsxBO+dd1Q+110KxTXLt4MzEKqgAEsZzsNAFhRodwG8VfPZHx1ey0/F29r/ibzmafdVV0V2W+Fe819rVtXjLmZZgMx3FgB7XfVq207IxSfLZg1pkAUTJzgwOrTXfuHKrKWAsfZHW3NPnv/ABGlVzdwVpmLEYiSSf1VziZ+hXKus4862Z0ixdtkuIbtxBvDuXzjcQZOndG7frWubp1xFi79Rj7xoazeyLyLhlZyFHak/wB8gVQY1Va9cgj2iR2gAfCubt8vQLnThhusXPqPUTdOH4WH+o/4152bWk5THPh6xUbKO71ppj0Rem10mBYOpiSjACTpPa99Tv04Ft2S9bmBKtbMg9xDGR4z5CvPdlbIfE37dmyAXuNlWTA8SeAA1J7q3Fv4FsQBD3sMp/ecx6LU0xX4j4QMRmLLaQJuAIYjXUEsCNYHDTXdTP6RL/0LI/uuf8darCfAisAviieYt2yJ05u2npWi2X0OwGEg/F1usvzrw6w7/ons+i092vZ59s/pFtHEGLGG6z9y1cYa7pbNAHjVuLmMtEHGPgcOvFblyLpHctsuQfKtvte8mKt9UMRdsKd3VEII5ezu7hFYLH/AuxJaziladflVIPmykz6VU9hd7pdgV3Xnuf8ADtGPIuVqB+m2FG5b50J/2SnQTuzGqa/8DGNBORrDjh8plPoRp60Nd+CfHqNLGc6+zctQOR9qTxpqYu7XT/CETlvL49WT6SKMw/THCP8A7Vk/fQgfWXMBWS2f0Gxtm5N3Z9y6sEFSCR4g2zv0oHE7DxCXi5wF5EmerNu9kjdGb2u/f+FTTxeordBQuvbWCQUIcNpMKQYk8jFZu90tuM5tpb6lhpFz9Z9UiPcaqujuIt27rO5u4IKAYUuRcJO5hdBUAd8nURxi+x+OwOPOTrercARdIBQndDqdD4rEcxWtTFPigzmbtwseU6+XLyigtqbNZ7UhQijVS2hJjcBRWLwmJwMZrZa2dz2+3bYcMt2CV8Gk+FCXttM7Ei28EATlbPMxBaSSo5rB8Kaniz2GwZVrTMCFYqQYnTNB8+6vRNr4iwzhszNnQZMpWG7LHQ6/RPDSs3gcJdayqdXc0GnYaAes0MkaeNK1sO8r4clYC2rgPKS188O4rUlxvqasNum0tlPkyR1pGtyNQm/sqOdY3axBuEqIGVIEkx2RxOpq9xVxmwvyj2wRiSd7QAbIEDQ8qoccO1vB7K6iYPZG6QKlunPOHbIaHJgNFu4YbVT2TvAIq2O0v6oxFqwPl0EdWCP1VwzBJ1099Vex1Bc5mCjq7naMkDsGJgE74Gg41brgkGEcPdt/6wmoF0iRauCP1cny0pFvy4m1CMG7dVYJGItLBtJlg2rpJgDfoNaY22D8VRupw+t24v6pYgW7Z3c9d9S3cNbbBXMt1ADirJnLcgfI3gBGSZ3nyqC5g1ODtjrkgXrsHLdj9Xa09jTny1oid8cDYsNksAlrsjq0C6Mg0nd/lWiv3D8UaCuU2rsBV7P6xwSGCx76yuNwafFcMOtQa39ctyD20/YnStNZtBdn5ZJy4d9ykLvZtcyg1ZUsed22gg8iDXoGE6S23w5nOhYuwUtnB7dsauyzrkPHQL36+fqtarZ+w3azbdSrJDKWUkf7Rg0SAf8AaJ9asxqxd9I9t4Y4dlS6hZ+o7IlmVUZJkqMsgDXXhUG2ekmGQIgd7gChlCKAFkSoZmg5gD3xVHtjojdt3LrJbPVK6Kh3gs5TKm/U9sVoOk/RFmsYRLNhLd1sxdRlU5iklWPdljfWtrORTYbpLbuX7fyLEl0GZrstOYAfN4GKIxvSpmulEsL1mYr8oXuNmkiN4A47hTdh9Br4xSFk7Ft7ZcyNCAGIiZMMCPKnbQwh/Sy82vMe/jTamRptm2GZNWdYe4MtsZUEXWGjBATu35t5qhxe0lw+DAz3jcuG4q9pgAquQR7cRr61r9kYY9Xvc/KXdw/3z8Qm/wA6xPS7ZbG1Yyq7HtjUH+0cxu3VdTGs6J3bV6yHsWwIhGLQGzKBvKqS2hBkkTmNW9ywfjNpmCkLbukzn0EruJP3VS/B1sV7eGYXbZk3WYCVIy5EE+13GtO2CAuKRbE9Vcg9jT0pKWMZiPhKuq7KLduAxAkNMAxrrSrMbVtxfujT9Y/8RpU1cUibT+S6srI1+dHEmYj8xUDiTmg+E8ANNa9vXo5hhusWvqL+FGDDqBAUADu09PCsNvAzcJ4nuE1IdfZOn7RE7td1e5NYXkPQCmrYt8QvuqjE/B7spUU3y/ylxctoKCCgFztNmOknJEQdCa2u3+l9rBKrXRnuMMyoN8fSbun7DQWOxWGtXgzOVdACEynK3HssBHqd9edba2j8axd27d1S0pcrqAdVVU8CzIvgKi7vtWkxHwr7QvAtZtqlqYzNos8s8qs90k1DZ+Eu+pAxVvsn5y6qfA6z5E+FVuzT8ZwV63cITtq9vsZVF6CMyRCwyjKyDWVDCdQB8XasYSzkdDed9ApDIqbluXG53JzKg3KBJ1Ygkx6BYxYuqtxCCrcRzO4+e7076a+KvpcBS4gt6ZlKkt3w2aB6VkugmKK3L+GJkAFk8JAJHKZVvWtWqM+kQePjMH761qYI/wBKypgt9tTJ0w/aHrVaejFw6xNNPRu8PmURZ3embKpKBbjZoC5guh1mSO+jcL0ulQW7JIBK5pg8pG+s3+hboJm2eHDuj7qf+jGG9D6UGsfpTmUgNE8d/wBtZax0ZwvXm/dLXnJzfKHMoPDs7tO+uLgRxT3VKMCvL7RUVpf9IlWMrRuWBoI3DQcjHvpzdJB9M+prLXNnCB7XtL84/SHfU1vZqjcIqjW4XaqwWd4Uak1k9sfDDaDm3hbL3jzEmfCJ9wPjVF8IG0XWzaw9vRrzZdOKiBE95YDwmqPC7ETEYY28O5W5ak3CCeqvjNALmM1p+ADSh4EGamrI0bfCqCcmLwjKDzGbQyJysByPPcaku9GNn7QXPhz1Z3E2+B4TaYgR3DLu31n9o2Gw+ES1YVrjO1tr0Wyyqlu0Owwggq127ebXfA3VF0LxXU40JlyretmFMyjCTlM670Ya6wVNTV9kCdGLuExDFg1xVV56uUcgqQCpZSN54ZvQzUO0ryDCfJi9/rC/rWViPkn9llAn0r0PbGMbqXFvLnynJIBXN3j3edZfBdDLl+yGuOi9YxuOvVEw/aXUq479wiiM5hLqrgXJAP8AWrW4ssEWL0GRrNSpj1GCBdRdY3rijM76L1VkMQZkncIO6TWlHQFght9ZaKFg8dVd9oAqD7XJjpPGuP0BbJkzWsoLMAbVyAxCgklXY7lX0oM5c2VcxGFw5tICFN8RIEdtYHf41b272TCFHYBvizKFL9okFlgJ4A6zuFGW+i2LtqEtXMMFEwAH3n2tXE8qFu9C77GbnVFspUEMAdZmN/0jrHGqjAg1ttnY7qsF1Dkg9XcNvL/am5mksOGS3y0MUO3wd3Q0Exx3TPhzG6rb/Q/FERnHEaW0B8jEjeahWX2h0hxNwZGvtGcMQHYDMG7JMADSFg9wqwt7dcX1a7ib+gXKEuG4AxUBu05MCQdIPLvq5TotizvxF/8AvFo/5vs30O3R7EywV7lwgjQKjcOJYQKL+DsN0kF26XU32YuXAF1UkhQDK5Yy67p9YrOXNoZcW1xpSHZtD1mTUkKskZuA1Mc60Nvovi2gEMD+1YskevnTLPRq6xeGw5Ke3NhBG+JOnI691VlaN05wxtqqvetb2YKqyMxLFQwQxBO8ax37g/j+Bs3BcPxt7iMCCrxOU7wQFEce+hbPR1m3fE2n9jLPow40SOhV7QnD4VhzVrwPjCudPxoq02x0lw1xs+FGS4xl8yXkDaz2FSVViSZI9++n4Xpo/WFS2Yw4VWzyRG7UTwk7+OlNwvwc5tXt4df3buJJ9DFF/wBHCj2eUaXrqzrPI1UNddiuS9xrudjmfTERmOrbhG+d1dqD+jgfRP8A9p//AA12oug12djHAzPiwBqJvW7Y9FiibGzcUhkPaXvfJdbzJtyfWrd8bO4MfID+Ig0w3z3DxM/ZWNbQA4z52Jt+VhftzfdUqHEf2wP/ALS/91M648/RY95JpjXfH1/CmiXH7NN9AL15AF1DZFUrz7WeIrCts7EYPEdYLiIt4uiupUgnRlDZwerzMBBI0gncDWya4RuA84HvNV22cNib9s2x1BRhrmBPgQRoDxmrpgbo50oe4bqY7N1drJmBDG9ne8iAFmOgEk5QBIFR316+yTirDYdFD3EuNkdWVtVzKxW7MZRmRhJO7Wq49GMfkCdZbZRliWkwplBmKzAO4TAqDFdEca4Cnq8vBVKqvjAABPedaID6N7ZVMYbt2ArK8jgJHZAmeQFaLaPTjDr+qzs37PYX1PHwHnWdvdB76CXNtRzLqB6k1Ha6F4l/YQsOfsr5Fonymgsf6RLwPZZwP3zRVj4Trw3vd+tP20Db+DjEEam2POffT/6N7/00PgaC0HwqXJnPc1jgDunv7/dUn9LNzmfNF/Gqc/Bxe+mlJfg4vE+2nvoLtfhVJ9oA/wBwU7+k22d6egiqkfBjd/tE9DUVz4Nbw+en8udBen4RLLDdGoOoPDXgKfs3poHuBWv2ACY/VXV8AGNwrVBa+DK+fn2/U1258GN8fPtn7aA/p9ifl8NdSGFsFzqB7NwNxOvCodnXcDgh1kviGZXhv1ajMNLdtTqW3B7h0WCFBNAL8HWIPIfnxo2x0FxSLlLWGSZyvJE8SNJU+BFBc7a2/mt2OoFtheRLl4X0RwZUBQoO+Ht3EKgEyqwDMVnMBeB2jZJW0htqet6tVRA6q7MIXSRIQnmpqxbojjDkC3LNoIGVchbQOZYZmltTrvoEfBtfBjrE74J3UF7iul9gnIAxY9kHTKCdAW4wDvq2XA7ovYcxyedeO6sZf+D1rZBe4ApMA7obk3AA86sbPQIqRqpI5mPuq6NL+iW39bb8lY+/NXfiB3dav1T/AN9U1noiynS4qHhBafun1q8t4JsoBfMR87ifSmhLgT/aD6h/8lSDCt/aD6hP/wClQ/Frg3BfAs49N9Q4qxihBtG0OYOdp8wRApoLbCPwvuOOipB8d594ofaGzcRcMpiIAEBcvZJ5+JP2UdbssQMx1jWAYnuJanDC/tD6v86aYoo2hb4I0bgDr7zUOK6S4q0flLIXn2ZB89NeO/hWkGAJ3MD4L/OaeqkCM8R3QKamMq/wgKAM6ZdO/UzwjhVrh+mdt1BD8OIBn92WBHnR2J2fZuH5RLb+NtG95E/51E/R/DsMvVoByUZIHdlqKfh+kCt89RzlGH/MrRUlzbCsCFYT3XGt7uRZWHnFVl/oVYaSrOp4biPOeFDf6K3VnK+YaQCTIyzoNTvn31Re28a5gBbs8StzDXPCZAMeQo3r2BnM8b46sHylDWUbYt5TraVgeUTv5iCeNGW3u2xm6u4ABqe0Yk89QPOhjRnaZ/b+o9Ks6NuN9I+ZWfPsUqDhtzxb1b8a51MfS+s34004jv8AdTTd765tu9UDvJ1/aaftrnxcftfWb7ZoR9r25gXAzfRQFz6Lu86S3rh9lAo+lcYL49hZPrFASbH73129PaqLEYy3a9tyJ3Au5Y8NFkk0xsLI7d1j+yg6seo7Xq1Mw+S3qqqDpJjXXmd5PjQxK2LJHYtXDxBdmtL75f8A5aauDuN7dzIN+W1mzbjvuMSfQLuqW3iO8HTSOPLXnTfjH7JM/Zw0qmJLFpU1VRm+ke25/vsSx9anXFsTvn3UKcaIjKJmBInlwGvlTheY6RA3/n88KglfENO87uXfThcY/S89KZauxBy8PPhHdU7YiBqNeXLx7/xoOW++fu75qQ4+OfjOnlQd7F90Ty5f5muW9dTmn19PMDXvq6CTtDXmOA5n7qemIJ1YcvPvodnG4g7idxmB48e6utfBGmhjSeAg8Tv4+lNBS4ojX795/DvqE4tzw89+/dQiXQW7XDWRIGh0/PcaLtNuI/Pnx400PW+3KPH+fhTbmLcRBn/OPXurr7tZJ03VGpO7jyNND/jbQYkx+P3V0334An/Kh3B1gDSI4b5Ee6mJi8gOrRvGlNRY2sfmBVhPMGIIPPgR41B1DWjNsF7Uj5MkZremvVk7x+xPHQ8KHGMkyu8AcOfj3Hh+NKxjiCRBnvESNfUbvWhguxiVurmttmExpz4g8j3V1sOY3kiPSq29hSbnXWDkuEQ0ybbjT21Ph7Qg+NEYLbZZ8hAW4vt2zII71I9pe/voCQSB7R7p1pFXGuaT3Emfsp13FA7xHu86jzju+31oGh2OhOU98qSP72/dvqc4Vx7LknkDPDlNMlX1OVhwBg/bQ4wGUlgeydNNCCOUR375oYLAce194qRFbfp60LaBA0fTdJ3nXmakW8wMHUHugg+PH0oCkvcxHfv+ynq4POfD8xQlvECeIMbjpU64sTuINUTdYN0H0ipluDmaHGK14+Yrq4r8+lNMFo/f76lW95em6gut/PvpwcjWJ8CJpqCc4/IrlDBxyau0GCO0ybvVIoUwTmaXH1ZH21YtsoR8o73NdQeym/6CxI7iTSpVltIoCrCAIJiFAAjXhFRK5JH55fnypUqDrLBH53MBUj2tB3GDI3xrSpUEa7mng2Xv1kHXypLdLcSIJjdwnu40qVBNZsaDvA36nXvp43d0x7+ddpUHYy6jeZHoY/Cm4i+VB8Y5b+JpUqBuUhSSZ3d2+n275Jjw99KlQdNsxGbmdPz3e+muDmgGNJPfJOkeQpUqBJh9CSZju/PL313DNpOhnu7prtKgL7jrwqF11jkOXd/KlSoF1PGTqDPjpUaE8DGqru4Hf9lKlQR23kZuMsOe4xp40S1nMAJI46fZ76VKgSWjET9Lnw4b93dVXtTDLc5oyGVdTDA5eBOsd01ylQP2ZtBriEP7SEqWGmaI1jgTNFWL0tkPET743HxpUqoYbhDjUcRu3btxopr7ADXfSpVBFeMgg9+oJB0WdOVcw+EAMhn4SC0g+OlKlQF2bkmP5/ndUht6caVKiEjQYjfy091PUax30qVARbPd+TUxEAUqVBGWNcpU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48137" name="AutoShape 9" descr="data:image/jpeg;base64,/9j/4AAQSkZJRgABAQAAAQABAAD/2wCEAAkGBhQSERQUEhQUFRUWFRQUFBgYGBgWFBgUGBQWFhQXFhUYHCYeFxojGRYUHy8gJCcqLCwsFR4xNTAqNSYsLCkBCQoKDgwOGA8PGikkHBwsKSwpLCwsKSkpKSksLSkpKSkpKSkpLCwpKSkpLCwsKSkpLCksKSwpLCwpKSkpLCwpKf/AABEIAKUBMgMBIgACEQEDEQH/xAAbAAABBQEBAAAAAAAAAAAAAAAEAAIDBQYBB//EAE0QAAIBAgMEBwIKBgYJBQEAAAECEQADBBIhBTFBUQYTImFxgZEyoQcUI0JSkrHB0fAVM2JysuEXJFOCwvEWNENjc6Kz0tNUg5OUwyX/xAAZAQEBAQEBAQAAAAAAAAAAAAAAAQIDBAX/xAAkEQEBAQEAAQQCAgMBAAAAAAAAARECEgMhMVFBYRMigZGxMv/aAAwDAQACEQMRAD8A8QArhFOAqdLGYb9a3JrNufKK2lPFsVLbtkVNbsSdRW5y49dmNhFIGU+tL4iw1onqOW6uoDzrp4Rx/kv4oe3ak01rJo/q64w3VfBn+X3VrJFNGlG3rU8KhW0JrF593adyw1XPGjcKgK68DUHUGuWLhU1qe3y59f2nsKTCQwkU3GqJgUnxpJFPcLv3mK6e2ZHH+0svStuLUDJU9061CRXn6e3lHFcy1IFrpSsY6ahy1yKkK1yKmLplKKcRSqKbSpGlRSpUqVQKlSpUCpUqVUKlSpVAqVKlQKuV2lQcpUqVAqVKlQFWBRdmzyo5OjTDQn8PfRNrZRURynX8TXr49O/l4PU9bn8K4WzMVLZtii1wwntgjvp17BhdVOn54V0nLz31NRmwYOXdQzrG6ZomzfI1U092VoMQfnHn5cKtmsy2fKHOpGu/mN9Ctd1IExVm+zrJOjMD3a/bQd7ZpBlDmHhr5is3W+bx9hpnjT7NsTrrThZjhXVBFTG7fo8ryqB0miXSeNRrbrVjHPQUW6Y9GG1ULAVix1nWhCtMCUX1VIWKx4uv8kD9XXeoNFDDmibdqBWpxrF9XFU1mKabdWNxKia3NS8NT1FdlpMkUU1qo2tTXO8u07DRXIqQpTYrGOmm1yKdFdimLpkUop+WlFMNR0qcRXDWVcpUqVFKlSpGgVKuV2oOV0LNPS3rr/OpFXtqO9ftFXEtM6g8x6iu024NT4mlVTa3NjEZ2ywQfzwNTnDkfmKsTg2T2QI5RwroUxqPDSvbr5fh9qe/b0oI2503E89xq+v4QMIII8KF/RvI+omteTnfTuqmxs1w33fhTsZgsusGD9taGxggoHPgRUWKtkghhI51NjV5vyy6KQdaOVCII30Zc2QB+FcOGAEVYx1zagfDNcgnvoW5hKvLK9kCmnCg74qavjfwz5BXSkCDVriMHGlC3MJFVL+1ey00WqLa3TeqqYvmHyU9bNTC3Ui26Yl7QRFdJqfqDXWtCtYzoNkrhs0/G4tbe/fwHH+VU+I2o7buyO7f61y6755en0vT77958DbhVTqQKFuYxBMSfdQIBPMn30nUgwQQe/fXC+pfw9vPoyfNSXMRPCmG4aaiz76k6nslp0BC+ZBP3Vz211yRHnNLOalSyMpbWAQvDeQT91O6gZM2sZsvDlNT3XYhFw13rTTntAKDrBkekfjXGtbu8SPUj7qHsbnrhrlKmmFFdinKdKa1AprgpyW5otbGW5l5b/qzVk1L1IGtWC092+kWjd68fLlVjZsdu73T99QWtmwoa6wtqdROrsP2U3+Zgd9W84zz3t/0gwySw/PA0QqgX0zbgyEnuBBNT4F1a6qosDXU6sdDv4Adw99StZjG21j59oesVqT+v+WL1fPP0FOzp1y3DOvsGKVMbaV2f1j/AFjXKezWdPW84PEeFJrffUpwSchUYsxumOW+urz4HZOdR9TRTAGm9TyirqYGFuo3A40UVjePfTJDcKamKxjFcDCp8RZqpxDFTpW45WYsM4C6Uwk1XrjDT1xlEEXVLa1F8X51IuKFSfGhV08ZQLYWmdUKNe4DTFw/fTWPAL8XqW3aopbVP6qmrOED2hQW1vkbZfjuXxO77zVqFqv6S4cthmP0Sre+D9tZ669q6ccS9TWJuXCTJMk76MwuzGLAMCJBIBG8AN96mhFXd41rcThiLtiYBWyoIlZnLcmRM7z7683M17+usZtWPVMwMQ6LpoIZXJ3b/ZFBNVthcGSjW+PX2VJAmNLoNLDbPUBiy53DBRbLi3pE5mnUjhA8zunNaiuw43/ut/CamVfkG/4ifwXKICdXcAa0EzcGzMsGRoQdV4cd2+indFN1SEORywULCdksmu4tGYGJ4Hvphar7Y/q7/wDFt/wXKUf1f/3f8FH4TGdb8k5LZ2HzFCgAMCRBGWJmQNIPCuXCj2bdsFuypuaKMx+UdTpm10y8dwqxLVde/U2/3rn+CpBa/Vn9j35mqw2wttbNuyp1tO6uY3uQpfcTuPZ/uCuB0+LW5YCHInKd4Wd+/wCdTEt9lFFEPYEftCS2oiJAEczVjh7Nrq0DHN27hJAILQgypJ1gn8zUTWi7BMgX2Z0IKyYMzrGs6660xfJXBZ0AMk6VM2DKrmbwj8T5VeYPBrbFwFQQUUg/OAdC2p5AcBUaYdWw6Kx6uG7TOCBqWICgasSOQjvqzn7Zvf0AxFgI1udBOvgCJ++uYy7mvM6TBPZ57o8p++r7G2eqvWEADm4FOdlB7LNELbIyp7zUF3ArbxxQaKrSAdwm2WP4eQrVn0xLk2/SDZ9ntYiREDUTMGGnXjrVN1BK5yw7hMsdY15edafC2vlcdpun+F6qLNlzZVQnZLLbZgNCxeQM8RPhO6p18f7Xj2t/x/wdsPBw6HKACE72Ja1cMzwBjd4UsZCbSQvoFe0TodwVTuGtW2ydnZMRbQ3rbOFYFEJIRVSFzMCCTqRw99AYyzO1OrkgO1tCVABhrazHKrfjP2k/9W/oN+gbX9rc/wDjT/y12kektv8A9La82uE+ZnU0qbF/u9NJBppFSGzTTbrWsoXSoiIogrXF8KamBzUTJRmSuG1V1MV12zNB3dng1eiz3Uy5h/KmpeWeOzqjOzDV81im9TWvJnwUv6NNdXA1bsvdTMppp4RWNgaiNgirrJTTap5HgpgCKeGNWnxccqXxYcqangr0JqTF4fPZuLzRgPGDHviltTaFrDqDc3n2VGrHy4DvNZzEdL7raWwtsfXb1bT3Vm9T4b54vyosIQrW2YSoZWbj2QQT7qu9qbZly69UIAVGzC6ze0QQkwm8zmWRPOqdMKPH31KEjeVA7zr6ViSut7lF/pKbq3M10qGDi0BChh2sszGWeIExwoBbMjtoJktIbKTMaHQ6aH1NSNjLY+cT4D7zFRvtReRPeYn3VM5/NTy7vxEt+2WCAZVVJyjVtSZYkxqSY9BUWTK+frAGkncOO/Q6EanSmfpT9geZP3Vw7TP0E9Cfvp/RZPU/IqTBCkLmEMVRVJHESNY7hoahtWipBDNI3RvG/wDE+tQnabck+rTRj2mdPSm8nj39pmwXAt3x30jZGUKWbKCSBpvO8+4VH+kj9FD5fgaXx8cUX/mH+Km8rnf2kWIADmFOYCFInTv7qccW3a1Ha0JgzEzAMmBu9KgfFLwUjzn7qeCrey2vJhHvmPWKmxcv5W9rpGoWGtAsFgGZUlUy281thBA3nU/jHf2klyxbt5zKsDDyQshwwRuCR1ek75qmad1NNPKk5jbdJAnxnD9rspZUkpAG8lchJgiY3ExurN7bxavcGUHMNGMGS2m8tBJ05UujmY4i2oMBmVW/dLAH7au9oYNTtW5mAy5sxB3S1kkn61XdTPGptjW836QJPzZ8+ruVmsft69dRUd+woXKo0AyiAec+POtls3Dt/wD0Ai6l3U6EwAjQAo8TqT5Vmk6IXAoa89myNNHftgGdciyQe4wal3DnN9/0K6CWoxRYzAttoBmYlssQo8d+4elGXFzbaTQiXtmDEwLY5E8BNT7HxOHw7k2BfxNwrk0UKkdk6ASfmj53Op7+0Lwu9YbdnD3GGYEqbl/IBlBUICygARvFak9mbffWSudGsWSYw18iTHyTxHDhSrVHaF3jiMXPH5FR7i0+tdp4r536egtaqNrQqcioyKi4HeyKYbNEkUwimmBzarmSp4rhFXUxAwNRlTRUUxkoYHa3UfV0QVrhWmpgUpXMlTlaWSmmIBbp3V1MFruSmmBzapC3ROSurappjAdK9gXWxOcAsrqsd2UBSu/nB/vVVvsFwSNcwElYctHgFMfzr1PFYVShzFVjUM2gBHMnhqQe4msttfpnbtQLam43GSVUcu184zy9ajXvXn13FHcNByH3njUFT2wGcSN7Ca32O2Bh7Lsq2l0UEZpYzlnj31jLXS2cvOwtcZY31u9sYkJaQoqr8oR2QF+aTwrIbXuFrpJ3lU/hFLzhOtoazYLmFEmiDsi5GYgATlkugExMe1vgGu7M9o/uN9lHXLs4Vj/v0/6T0k9i26AGybmXN2Ms5ZzpGaJjfyBpp2Y8T2Ykicy7xBPHvHrRqv8A1Rj/AL9f+k9MaeoB/wB4/wDBbpkS2hhsu5AML2pA7aakRMa8JHrXb2yLqgMyGDMHQgxMxHKDVhab5C1pqWvCTuAm1WoxdkfFABl7Nq5EAAwLhjju7PKr4perK88iugU6yO0PEfbW46Sopxy5QsAKwIAiQZn3Csya3bjJHZ1zJn6u5kES2UhdYA1iNZHrVsvROLaM9wZnj5MDtKI3tmIJ4DsqR31p9vD+qOIaVGHzEkBWBZMgCrqYEDtH7JpY661u2t1SLRcwwtKqwpBLAFgTvUakz5V0xz8qCt7MYNa+L2wotBAzMuTM5IeWZjmYmRqFHcKhxV+491rb3Fts3acWk1IyF+1c3mVEAFj91EY7DBcZhoWZuTrO/rU18QOPdUd7COdokANlhVOhj/VyNTEDeN9VkThNhuweL1xbZuXDktggkhisvcOhJCiqPYt9Lt0IEAJVySR1jCELDtXCRwG5eNbXA/q21c9u/oo0/Wv87KP4qx3RLZrrdN17bC31VyHIhZNsxBO+dd1Q+110KxTXLt4MzEKqgAEsZzsNAFhRodwG8VfPZHx1ey0/F29r/ibzmafdVV0V2W+Fe819rVtXjLmZZgMx3FgB7XfVq207IxSfLZg1pkAUTJzgwOrTXfuHKrKWAsfZHW3NPnv/ABGlVzdwVpmLEYiSSf1VziZ+hXKus4862Z0ixdtkuIbtxBvDuXzjcQZOndG7frWubp1xFi79Rj7xoazeyLyLhlZyFHak/wB8gVQY1Va9cgj2iR2gAfCubt8vQLnThhusXPqPUTdOH4WH+o/4152bWk5THPh6xUbKO71ppj0Rem10mBYOpiSjACTpPa99Tv04Ft2S9bmBKtbMg9xDGR4z5CvPdlbIfE37dmyAXuNlWTA8SeAA1J7q3Fv4FsQBD3sMp/ecx6LU0xX4j4QMRmLLaQJuAIYjXUEsCNYHDTXdTP6RL/0LI/uuf8darCfAisAviieYt2yJ05u2npWi2X0OwGEg/F1usvzrw6w7/ons+i092vZ59s/pFtHEGLGG6z9y1cYa7pbNAHjVuLmMtEHGPgcOvFblyLpHctsuQfKtvte8mKt9UMRdsKd3VEII5ezu7hFYLH/AuxJaziladflVIPmykz6VU9hd7pdgV3Xnuf8ADtGPIuVqB+m2FG5b50J/2SnQTuzGqa/8DGNBORrDjh8plPoRp60Nd+CfHqNLGc6+zctQOR9qTxpqYu7XT/CETlvL49WT6SKMw/THCP8A7Vk/fQgfWXMBWS2f0Gxtm5N3Z9y6sEFSCR4g2zv0oHE7DxCXi5wF5EmerNu9kjdGb2u/f+FTTxeordBQuvbWCQUIcNpMKQYk8jFZu90tuM5tpb6lhpFz9Z9UiPcaqujuIt27rO5u4IKAYUuRcJO5hdBUAd8nURxi+x+OwOPOTrercARdIBQndDqdD4rEcxWtTFPigzmbtwseU6+XLyigtqbNZ7UhQijVS2hJjcBRWLwmJwMZrZa2dz2+3bYcMt2CV8Gk+FCXttM7Ei28EATlbPMxBaSSo5rB8Kaniz2GwZVrTMCFYqQYnTNB8+6vRNr4iwzhszNnQZMpWG7LHQ6/RPDSs3gcJdayqdXc0GnYaAes0MkaeNK1sO8r4clYC2rgPKS188O4rUlxvqasNum0tlPkyR1pGtyNQm/sqOdY3axBuEqIGVIEkx2RxOpq9xVxmwvyj2wRiSd7QAbIEDQ8qoccO1vB7K6iYPZG6QKlunPOHbIaHJgNFu4YbVT2TvAIq2O0v6oxFqwPl0EdWCP1VwzBJ1099Vex1Bc5mCjq7naMkDsGJgE74Gg41brgkGEcPdt/6wmoF0iRauCP1cny0pFvy4m1CMG7dVYJGItLBtJlg2rpJgDfoNaY22D8VRupw+t24v6pYgW7Z3c9d9S3cNbbBXMt1ADirJnLcgfI3gBGSZ3nyqC5g1ODtjrkgXrsHLdj9Xa09jTny1oid8cDYsNksAlrsjq0C6Mg0nd/lWiv3D8UaCuU2rsBV7P6xwSGCx76yuNwafFcMOtQa39ctyD20/YnStNZtBdn5ZJy4d9ykLvZtcyg1ZUsed22gg8iDXoGE6S23w5nOhYuwUtnB7dsauyzrkPHQL36+fqtarZ+w3azbdSrJDKWUkf7Rg0SAf8AaJ9asxqxd9I9t4Y4dlS6hZ+o7IlmVUZJkqMsgDXXhUG2ekmGQIgd7gChlCKAFkSoZmg5gD3xVHtjojdt3LrJbPVK6Kh3gs5TKm/U9sVoOk/RFmsYRLNhLd1sxdRlU5iklWPdljfWtrORTYbpLbuX7fyLEl0GZrstOYAfN4GKIxvSpmulEsL1mYr8oXuNmkiN4A47hTdh9Br4xSFk7Ft7ZcyNCAGIiZMMCPKnbQwh/Sy82vMe/jTamRptm2GZNWdYe4MtsZUEXWGjBATu35t5qhxe0lw+DAz3jcuG4q9pgAquQR7cRr61r9kYY9Xvc/KXdw/3z8Qm/wA6xPS7ZbG1Yyq7HtjUH+0cxu3VdTGs6J3bV6yHsWwIhGLQGzKBvKqS2hBkkTmNW9ywfjNpmCkLbukzn0EruJP3VS/B1sV7eGYXbZk3WYCVIy5EE+13GtO2CAuKRbE9Vcg9jT0pKWMZiPhKuq7KLduAxAkNMAxrrSrMbVtxfujT9Y/8RpU1cUibT+S6srI1+dHEmYj8xUDiTmg+E8ANNa9vXo5hhusWvqL+FGDDqBAUADu09PCsNvAzcJ4nuE1IdfZOn7RE7td1e5NYXkPQCmrYt8QvuqjE/B7spUU3y/ylxctoKCCgFztNmOknJEQdCa2u3+l9rBKrXRnuMMyoN8fSbun7DQWOxWGtXgzOVdACEynK3HssBHqd9edba2j8axd27d1S0pcrqAdVVU8CzIvgKi7vtWkxHwr7QvAtZtqlqYzNos8s8qs90k1DZ+Eu+pAxVvsn5y6qfA6z5E+FVuzT8ZwV63cITtq9vsZVF6CMyRCwyjKyDWVDCdQB8XasYSzkdDed9ApDIqbluXG53JzKg3KBJ1Ygkx6BYxYuqtxCCrcRzO4+e7076a+KvpcBS4gt6ZlKkt3w2aB6VkugmKK3L+GJkAFk8JAJHKZVvWtWqM+kQePjMH761qYI/wBKypgt9tTJ0w/aHrVaejFw6xNNPRu8PmURZ3embKpKBbjZoC5guh1mSO+jcL0ulQW7JIBK5pg8pG+s3+hboJm2eHDuj7qf+jGG9D6UGsfpTmUgNE8d/wBtZax0ZwvXm/dLXnJzfKHMoPDs7tO+uLgRxT3VKMCvL7RUVpf9IlWMrRuWBoI3DQcjHvpzdJB9M+prLXNnCB7XtL84/SHfU1vZqjcIqjW4XaqwWd4Uak1k9sfDDaDm3hbL3jzEmfCJ9wPjVF8IG0XWzaw9vRrzZdOKiBE95YDwmqPC7ETEYY28O5W5ak3CCeqvjNALmM1p+ADSh4EGamrI0bfCqCcmLwjKDzGbQyJysByPPcaku9GNn7QXPhz1Z3E2+B4TaYgR3DLu31n9o2Gw+ES1YVrjO1tr0Wyyqlu0Owwggq127ebXfA3VF0LxXU40JlyretmFMyjCTlM670Ya6wVNTV9kCdGLuExDFg1xVV56uUcgqQCpZSN54ZvQzUO0ryDCfJi9/rC/rWViPkn9llAn0r0PbGMbqXFvLnynJIBXN3j3edZfBdDLl+yGuOi9YxuOvVEw/aXUq479wiiM5hLqrgXJAP8AWrW4ssEWL0GRrNSpj1GCBdRdY3rijM76L1VkMQZkncIO6TWlHQFght9ZaKFg8dVd9oAqD7XJjpPGuP0BbJkzWsoLMAbVyAxCgklXY7lX0oM5c2VcxGFw5tICFN8RIEdtYHf41b272TCFHYBvizKFL9okFlgJ4A6zuFGW+i2LtqEtXMMFEwAH3n2tXE8qFu9C77GbnVFspUEMAdZmN/0jrHGqjAg1ttnY7qsF1Dkg9XcNvL/am5mksOGS3y0MUO3wd3Q0Exx3TPhzG6rb/Q/FERnHEaW0B8jEjeahWX2h0hxNwZGvtGcMQHYDMG7JMADSFg9wqwt7dcX1a7ib+gXKEuG4AxUBu05MCQdIPLvq5TotizvxF/8AvFo/5vs30O3R7EywV7lwgjQKjcOJYQKL+DsN0kF26XU32YuXAF1UkhQDK5Yy67p9YrOXNoZcW1xpSHZtD1mTUkKskZuA1Mc60Nvovi2gEMD+1YskevnTLPRq6xeGw5Ke3NhBG+JOnI691VlaN05wxtqqvetb2YKqyMxLFQwQxBO8ax37g/j+Bs3BcPxt7iMCCrxOU7wQFEce+hbPR1m3fE2n9jLPow40SOhV7QnD4VhzVrwPjCudPxoq02x0lw1xs+FGS4xl8yXkDaz2FSVViSZI9++n4Xpo/WFS2Yw4VWzyRG7UTwk7+OlNwvwc5tXt4df3buJJ9DFF/wBHCj2eUaXrqzrPI1UNddiuS9xrudjmfTERmOrbhG+d1dqD+jgfRP8A9p//AA12oug12djHAzPiwBqJvW7Y9FiibGzcUhkPaXvfJdbzJtyfWrd8bO4MfID+Ig0w3z3DxM/ZWNbQA4z52Jt+VhftzfdUqHEf2wP/ALS/91M648/RY95JpjXfH1/CmiXH7NN9AL15AF1DZFUrz7WeIrCts7EYPEdYLiIt4uiupUgnRlDZwerzMBBI0gncDWya4RuA84HvNV22cNib9s2x1BRhrmBPgQRoDxmrpgbo50oe4bqY7N1drJmBDG9ne8iAFmOgEk5QBIFR316+yTirDYdFD3EuNkdWVtVzKxW7MZRmRhJO7Wq49GMfkCdZbZRliWkwplBmKzAO4TAqDFdEca4Cnq8vBVKqvjAABPedaID6N7ZVMYbt2ArK8jgJHZAmeQFaLaPTjDr+qzs37PYX1PHwHnWdvdB76CXNtRzLqB6k1Ha6F4l/YQsOfsr5Fonymgsf6RLwPZZwP3zRVj4Trw3vd+tP20Db+DjEEam2POffT/6N7/00PgaC0HwqXJnPc1jgDunv7/dUn9LNzmfNF/Gqc/Bxe+mlJfg4vE+2nvoLtfhVJ9oA/wBwU7+k22d6egiqkfBjd/tE9DUVz4Nbw+en8udBen4RLLDdGoOoPDXgKfs3poHuBWv2ACY/VXV8AGNwrVBa+DK+fn2/U1258GN8fPtn7aA/p9ifl8NdSGFsFzqB7NwNxOvCodnXcDgh1kviGZXhv1ajMNLdtTqW3B7h0WCFBNAL8HWIPIfnxo2x0FxSLlLWGSZyvJE8SNJU+BFBc7a2/mt2OoFtheRLl4X0RwZUBQoO+Ht3EKgEyqwDMVnMBeB2jZJW0htqet6tVRA6q7MIXSRIQnmpqxbojjDkC3LNoIGVchbQOZYZmltTrvoEfBtfBjrE74J3UF7iul9gnIAxY9kHTKCdAW4wDvq2XA7ovYcxyedeO6sZf+D1rZBe4ApMA7obk3AA86sbPQIqRqpI5mPuq6NL+iW39bb8lY+/NXfiB3dav1T/AN9U1noiynS4qHhBafun1q8t4JsoBfMR87ifSmhLgT/aD6h/8lSDCt/aD6hP/wClQ/Frg3BfAs49N9Q4qxihBtG0OYOdp8wRApoLbCPwvuOOipB8d594ofaGzcRcMpiIAEBcvZJ5+JP2UdbssQMx1jWAYnuJanDC/tD6v86aYoo2hb4I0bgDr7zUOK6S4q0flLIXn2ZB89NeO/hWkGAJ3MD4L/OaeqkCM8R3QKamMq/wgKAM6ZdO/UzwjhVrh+mdt1BD8OIBn92WBHnR2J2fZuH5RLb+NtG95E/51E/R/DsMvVoByUZIHdlqKfh+kCt89RzlGH/MrRUlzbCsCFYT3XGt7uRZWHnFVl/oVYaSrOp4biPOeFDf6K3VnK+YaQCTIyzoNTvn31Re28a5gBbs8StzDXPCZAMeQo3r2BnM8b46sHylDWUbYt5TraVgeUTv5iCeNGW3u2xm6u4ABqe0Yk89QPOhjRnaZ/b+o9Ks6NuN9I+ZWfPsUqDhtzxb1b8a51MfS+s34004jv8AdTTd765tu9UDvJ1/aaftrnxcftfWb7ZoR9r25gXAzfRQFz6Lu86S3rh9lAo+lcYL49hZPrFASbH73129PaqLEYy3a9tyJ3Au5Y8NFkk0xsLI7d1j+yg6seo7Xq1Mw+S3qqqDpJjXXmd5PjQxK2LJHYtXDxBdmtL75f8A5aauDuN7dzIN+W1mzbjvuMSfQLuqW3iO8HTSOPLXnTfjH7JM/Zw0qmJLFpU1VRm+ke25/vsSx9anXFsTvn3UKcaIjKJmBInlwGvlTheY6RA3/n88KglfENO87uXfThcY/S89KZauxBy8PPhHdU7YiBqNeXLx7/xoOW++fu75qQ4+OfjOnlQd7F90Ty5f5muW9dTmn19PMDXvq6CTtDXmOA5n7qemIJ1YcvPvodnG4g7idxmB48e6utfBGmhjSeAg8Tv4+lNBS4ojX795/DvqE4tzw89+/dQiXQW7XDWRIGh0/PcaLtNuI/Pnx400PW+3KPH+fhTbmLcRBn/OPXurr7tZJ03VGpO7jyNND/jbQYkx+P3V0334An/Kh3B1gDSI4b5Ee6mJi8gOrRvGlNRY2sfmBVhPMGIIPPgR41B1DWjNsF7Uj5MkZremvVk7x+xPHQ8KHGMkyu8AcOfj3Hh+NKxjiCRBnvESNfUbvWhguxiVurmttmExpz4g8j3V1sOY3kiPSq29hSbnXWDkuEQ0ybbjT21Ph7Qg+NEYLbZZ8hAW4vt2zII71I9pe/voCQSB7R7p1pFXGuaT3Emfsp13FA7xHu86jzju+31oGh2OhOU98qSP72/dvqc4Vx7LknkDPDlNMlX1OVhwBg/bQ4wGUlgeydNNCCOUR375oYLAce194qRFbfp60LaBA0fTdJ3nXmakW8wMHUHugg+PH0oCkvcxHfv+ynq4POfD8xQlvECeIMbjpU64sTuINUTdYN0H0ipluDmaHGK14+Yrq4r8+lNMFo/f76lW95em6gut/PvpwcjWJ8CJpqCc4/IrlDBxyau0GCO0ybvVIoUwTmaXH1ZH21YtsoR8o73NdQeym/6CxI7iTSpVltIoCrCAIJiFAAjXhFRK5JH55fnypUqDrLBH53MBUj2tB3GDI3xrSpUEa7mng2Xv1kHXypLdLcSIJjdwnu40qVBNZsaDvA36nXvp43d0x7+ddpUHYy6jeZHoY/Cm4i+VB8Y5b+JpUqBuUhSSZ3d2+n275Jjw99KlQdNsxGbmdPz3e+muDmgGNJPfJOkeQpUqBJh9CSZju/PL313DNpOhnu7prtKgL7jrwqF11jkOXd/KlSoF1PGTqDPjpUaE8DGqru4Hf9lKlQR23kZuMsOe4xp40S1nMAJI46fZ76VKgSWjET9Lnw4b93dVXtTDLc5oyGVdTDA5eBOsd01ylQP2ZtBriEP7SEqWGmaI1jgTNFWL0tkPET743HxpUqoYbhDjUcRu3btxopr7ADXfSpVBFeMgg9+oJB0WdOVcw+EAMhn4SC0g+OlKlQF2bkmP5/ndUht6caVKiEjQYjfy091PUax30qVARbPd+TUxEAUqVBGWNcpUq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pic>
        <p:nvPicPr>
          <p:cNvPr id="48141" name="Picture 13" descr="http://t0.gstatic.com/images?q=tbn:ANd9GcTM2jsDI_j2dhgz20D0cEbw9mBaqgdqrg5fniD7O6FUJbUeFS9rnQ"/>
          <p:cNvPicPr>
            <a:picLocks noChangeAspect="1" noChangeArrowheads="1"/>
          </p:cNvPicPr>
          <p:nvPr/>
        </p:nvPicPr>
        <p:blipFill>
          <a:blip r:embed="rId4"/>
          <a:srcRect/>
          <a:stretch>
            <a:fillRect/>
          </a:stretch>
        </p:blipFill>
        <p:spPr bwMode="auto">
          <a:xfrm>
            <a:off x="3347864" y="4509120"/>
            <a:ext cx="3456383" cy="2348880"/>
          </a:xfrm>
          <a:prstGeom prst="rect">
            <a:avLst/>
          </a:prstGeom>
          <a:noFill/>
        </p:spPr>
      </p:pic>
      <p:pic>
        <p:nvPicPr>
          <p:cNvPr id="48143" name="Picture 15" descr="http://t0.gstatic.com/images?q=tbn:ANd9GcTXi_-dWmCoond2lWEta2mOX85YMUJ4o6FgRi41U5KV30wW33PDog"/>
          <p:cNvPicPr>
            <a:picLocks noChangeAspect="1" noChangeArrowheads="1"/>
          </p:cNvPicPr>
          <p:nvPr/>
        </p:nvPicPr>
        <p:blipFill>
          <a:blip r:embed="rId5"/>
          <a:srcRect/>
          <a:stretch>
            <a:fillRect/>
          </a:stretch>
        </p:blipFill>
        <p:spPr bwMode="auto">
          <a:xfrm>
            <a:off x="0" y="2128909"/>
            <a:ext cx="3347864" cy="2380211"/>
          </a:xfrm>
          <a:prstGeom prst="rect">
            <a:avLst/>
          </a:prstGeom>
          <a:noFill/>
        </p:spPr>
      </p:pic>
      <p:sp>
        <p:nvSpPr>
          <p:cNvPr id="48145" name="AutoShape 17" descr="data:image/jpeg;base64,/9j/4AAQSkZJRgABAQAAAQABAAD/2wCEAAkGBhQSERUUEhQVFBUUFRUVFxQVFBQUFBQUFBQVFRQUFBQXHCYeFxkjGRQUHy8gJCcpLCwsFR4xNTAqNSYrLCkBCQoKDgwOGg8PGiwkHCQsLCwsLCwpKSwsLCwqLCwpKSwsLCwpLCksLCwsLCksLCksLCwsKSwsLiksNSwpLSwsLP/AABEIAKgBLAMBIgACEQEDEQH/xAAcAAABBQEBAQAAAAAAAAAAAAADAQIEBQYABwj/xABOEAABBAAEAgYDCQoNBAMAAAABAAIDEQQSITEFQQYTUWFxgRQikQcyQlKhscHR8CNTVHKCkpOywuEVFiQzRGJjc6Kj0tPxFzRD42SUw//EABoBAAIDAQEAAAAAAAAAAAAAAAABAgMEBQb/xAA3EQACAQIEAQkGBQUBAAAAAAAAAQIDEQQSITEFExRBUWFxkaHBIlJTgdHhFSMzsfAkQkOS8TL/2gAMAwEAAhEDEQA/AGR405hSuMG8lZ/AzgmitDw6IroVYpGODuWMcac5lKVhI7CJNhlkZoKvKhyNU58dKJIEgBBEDUyk4lIYpSNKautIB5CdGhZk4PQBJ61MMqCXJuZABTIkL0LMuzIAKHLsyEHJcyAH2utMzJM6kIfa60zMlzJgPBUfif8AMyWaGRw8yKA9tBGzLH+6SJjDH1ebIHHPl7TQZmrl777FJgjouMQtwzozNGH5rLc7LAA5673y3V10OxjHYcNa9rnNL7DXA0C8kHTlqsNgOg7X4d0jnuDwRYA9X1rNfIj9A+CTMxmcX1UYcHO+C7MCA0dpuj3V4KKG1oeoZkochBydlUxBg5Pa9RjIBuRqnGYBNRYsxLa9K+XRV8GMskHka8UaXFAblSykcwLEzu3Hs5UmN4kc2UjcbqFjca3Uk6DkOZTMHjy8jSgNu1XKGhW5alq2yddAo2PmGU6nyS+mXbez5UExjWx5KKViTZmJybrlf2KGzFVoVb47DgnQa/MoJ4WTqCtikmtTNJPoImGdTgVveEsBYCsZFhjpotfwmSmAfbyVOId0W0dDQYaAAJmJlA5p2FxFhRMVHZtc81EV7tVGlRntQXJiGALnNTk16QxtJMqbmSlyAHFqGkdImGRABMya4ofWJpemA/MnAoOZOBQAUOXWmArkwHlysePYz0eXq42R1la4l0bXkudqdXeOyrIxqPEfOpvTD/undzYx/gC3YCEZ1rSV1YwY+coUbxdncjjj7/vcP6GP6kn8PP8AvcH6FirS5NLl3OaUfcXgcHndb334ln/GB/3qD9EPrSO486qMOHN6fzf71WFXHBWRiHEzPjbKYmsytcSG+u4g3Xkqa9HD0oObgtC+hWxFaooKb17SE3igALRhsMAdwI3AGvB6XD8abGKbhsO0E2QGyDXt9/3BayfgBa1zjhMIQ0Empp7pos0BFqdNlVNMLg6sJhzTXOoYqdpcGtDiGZoqJyua6ux7TsVzuc4P4f8APE6fNsX8QrR0jH4PD/mj9tPHSVv4PH5PlH7SF0iwcbHxmJuVksMcoaSXZc4OgJ8FUldOlhsNVgpqOj/nWc2piMRSm4OWxcycbidROGGnZNKEB3FoLv0d3liH/S0qteo7irVgaHV5v6kFja3X5L6F9MGPw0k8Qewxua0sLw8HORTgcoPaKWdfjS4+tZN9unsV/wAFN4TGt/s2PH5DnfWqDCYUnU+K5k4Rp1Jx6Ft4HVpzc6cZPd/UPDAb9byVrh8KGjRV0YJdrsFbiYVSz1Gy+FgAxFO+lPM5dt7VDxcak4TUa0K+2qi1pcaetjso57qPM+jQOinlrXCm+3kmfwaTy9qSkluNpvYqcJPW6u+Ey5naf8LN81ruCRANvtUq6SVxUtWXLNAhySLrQ3BYDWBkKjvKO9qE9iBEcuTXSJ72IDkhnFyTOmOchOcgAznoRKGXppkQIIXJMyCXrs6YBg9LnQA5ODkAGD09r0EJwQBLw2r2fjN/WCL0vl/lkndkH+W1B4drLGP67P1gk6VYoemTXycB7GtXT4Yr1n3eqObxP9Fd/oystKEM4kHt9g+tL1oXorHnbDnK14af5Fjv7qM+x5KpzOPsFYcH4tCxs0cweY52BhMdZhRJ0vTmseMpynQlGKu/ubMHJU68ZSdl9jT9IulOLweIc5+HEmE5OYbe0CsznHlqdiK21Ro+CRys66BxY0g3E4XlIu4/VeMpaS4ZXZw0kgAbJHe6FhMwcRLYDgPUGzi0n4X9UexFHugYQjeQX/Z9vmvNPB1/cfgekWKo++jLce1hwTu3Bw/I396pJFa8b4nC5kEcJe5sEQjzPFF1VWg7gqhzwV6fBRlGhFSVn9zzmMalWk46r7CX3oJKK5qAWrboZIIv+h/rPnj++YaQeYLT9apZJaA1tW/Qp1Yxg+MJG+2N31KjxMWV7m9jnD2EhcXEx/qH3L1R28O/yV3v0HekuKlYSTTmTdaKC1SYpcgCplHTQtUi3lgCkQYPrNKtTOjnBnS1I8U07DtC1sPDWgaBc+pUyuxthDNqZOLhDmimt81NHCD2rU+iBR3wgFUOo2W5Ejy6HB5SDuFe4TFgaBQ61RWaLVN5tyiCy7Fq3EJrplW9fS5mMF0qMjLcxZWhPKdG/RDlVZIFLIokjkaVqjSIAG5yG5yVyGUWAQuSEpCmlMVxLXZkiRAXCBye1BajNRYArSnJrUUMtOwEjg4vERfjt+dQ+lD7xk+g/nHD2aKy4HF/KIvxx8xVTx83ip/72T9Yrq8K/Wl3epy+KP8AKj3+gfo1wL0qUszZAGFxIbexAAqx2rSO9zdv34/ox/qUTodDEIMRJK5zB6jC9rntLWkgn1matF1Z5DutS8FxWRmDts8bXNnlsvkBDoLlyCB8oJe22gNc7fK4Wo47HVoV3GErJdw8Fg6U6KlNXb7ym6S9EPRYhJ1mcF4bWTLVgkH3x7PlWa07F6R0im6/DTNc0jq4oZmuJDXFzwffM+DWorxXnZi710uG4iVak3N6pmHH0I0aiUFZNEd47k+MFaPohhQ/0lj3BjXYc274oDm27yCm47h4kxUOF95hsuaIsIOcFhd1hJHrOJFH99q6eLUajptba37LX8ewrhhnKCmnvp8728O0yLu9LE8WpGOEeb7kH5a/8mUuvmfV0AQYm6g6exak7xuZZqzsEe4Fo81HK2MWMzYOeSWKDlFHlha09Y4akEDkDafI6KZjWYYYV0hhFxugIkLwz18slAZuYHcsPO3HRx6bXvp+xsp4aNtJb69v7mb6Ny5cXAf7Vg/OOX6UPjsGXEzDskd8pv6VHwcmWRjvivafY4FXPS+GsbLpuQfa0KjGaVovrT8n9zVhv0pLtRTRQXQGriaAWr4D0TLiHSAHX5ByCbwTg4Z67h63K+S1WCkyir0K5Feu9onRpUemRYQQhugGgFI7VGEqUYsbWuebCUChvhBUCXietBPZNY1TC55k3EFHbLeyj4zCPa46Hy1SQu0XWcU1dHOUmnZkqUaKPnykaLnYhc2cc0KOgOaLTDY4EIjpwqFpF9ikDEVuqp0OosjW6yyc+0CRR24hcZ1XyLJ8qhzmphYisTsiWSw1Ii9UkMKnRQ2Ud2HAUcqJXKgwFMMauTh7BpDjwWZGVBcq2sT2tU6XAEIXo6jYdxrWorSnCOkxSsK5bdHtcTH4/QVneM6zyntlk/XK0XRbXEx+J+YrLY/Fgyyfjv8A1iunwtfmS7kc3iWtOK7S+6L9IxhmTAnVzbZTb+6AEC+7ZL/1AxPZGTt/Nm9PNZtkl6AX4AlcWnmCPIrpywtCU3Kcbt9ZzY166goxdkuo1mL6adbg5GPrrXOy0GOA6vQk3dXvzWVL0PMPjJjpR2q2jh4UU1Bbu5XVq1KrTm9tCZhOIuiz5a+6MMbrF211XXYdN1KwfSKSMRgZT1Ti5hc2y3MCHNv4pvZU3XBcJx2qyVGEv/SIxnOOzJFp0bdQopxY7FzccOxWWZXJMu8ZxEugZFTQ2IuOl25ztS518+XJdgekDYQC2CLrWtIbLb7FgjMW3TnanVUxx479fBCOMHYfkVHN4uOVrT59O5bTqTi731+gR8oW64rh2vxLJTrmhjd7RuvPjiW/YLezyZosJINjh2jzaAFzeKqyg12ry+x1OH6uS7v3LFrgapTYWKow89KYzHLzsjtIs3P0Ve7vSOxqiS4tJDYYy66IwxRVX6Ql9JTET24QO3QpeECtgp0UNc0yWelNSfQRcUYjieEySEAaHUKIWrS8VizNPaqAxrqUZ5onOqwysDlS0iZEuRXFQ0HSkXD7pRSJCFW9ia3JT27IzG3SEdaUmFmoWaWxpW5IZh0Oem++IAJDQSaFk0B4lSWyKDxVr/8Ax9U7M0h3WiUFp1otppa4a9+yyTllVzTFXJkOD8rR4cAQTrzUPgWMGXqXuzPituZwc3rGtr1wHgHTMAbG/aCCrXrvD2qOa5K1hr8IKrdV82A7FadYmveO5NMTRROw+6jPhoq5nA9qEcJdq1aor2YvRRv8pb5rGzzAucf6x+degcDw+WYHsaV5hn1XX4TG85/L1ObxF+zH5+h6lwHgDYIMzZC2WeMESBlmNpaCcoHLXc93YjjozN1YaMZNeYuz26yC0AN9/tpfmvOeGdIZoL6t5GYZTdOAA2oHYjuQm8UlH/kkH5b/AK1KXD67m5Oa8LkVjKKilkfibziPQdsrwTPTyGh56v3769976g5wokczZ5rBcSw3VyPjJsse5t9uUkXXkpkfSnENidEJDlcbLjq8HQ6P3Gw9iqJZCTZsk6knUk9624OjXptqpK66P56GTE1KU7OEbPpNB0FjzYpzds8EzbOwto1KmcawoYcNhItMPKWEzNomdznBrnE7eryb4dyznCeLOw8mdoDjleynXVPFHZGwfSFzIWxFrXhkrZYySbjc0gkNrk6tR3pVqFR1uUjtpp266/LT/o6dWCpZHvrr4afMbxzBwxSGOJ0jixzmvLw0C2mvUDeWh3Vaj8QxnWyvkIAL3ueQNgXEmh7VGtb6UWoJS36TLVacm47Gr6LYjrnMg9HhMLQTPI5oLi3W5DKdWEcq7PYTgk2GGHLQcIJBO8A4mMvLoiPU1Asa89hqoGA6Usjwvo7sOHtJt7hK+MyG7GbKLIAoVdaKvwuPwwL+swxc1zszA2Z7XMHxM1EOb31a5s8POTn7LSurWa17dX038DdCrGKjqm+1PTy/jAccwzmYiRsjGRuDtWMFMFixkHxaojxWywj74fhXfF6xnse76ljOOcWOJmdKQG5qAaNQ1rQGtF89ButZ0fOfhgHxJ3D2gH9pU8TjLmsHLdNX8C7BNcvLLs0wrJ0Tryg0AEKSagvPKLkzsOVldks4hDfIVIwXDy8WSrVuEaG5avv71GSS0GndGddMmHFK8PCWHQlQJ+j+vqnRIZZDH6IEuIJVcx5KO0FTSItnPwxdohv4adt1Z4WJTGRqfKuOxHk09yiw3Bgdx+5LieAUCWrRhgCSgnzid73E6MbWMPJhy3RwIT2DRavE8Pa/dQJODAbLSsQmtTM6DT0KdryFKwpKceHlKyB4O2iJSi1oEVKL1Cl1BE671SCAbBBFkbitCNj3pco5qMYiVTlUlYvbaM5xrgbGtDyXlxkZTvSJOty69Y0OpuhGux2G26t4+hsfKfGDwxL/AKlIn4EXm2u1c5ocXEnLENXsiFeqXUL8TrsrgxlZ8qWhapNlE/op/wDMx3/2L+dqju6LO5Y3GecrD+wtIYihzRFOKQNsysnR6Uf03EefVn9lPi6PTnbHTV3xxFXb8G4kHkpDW0KAV0owS0KouVyJwHhOJhkzDEmfQDJJG1jQC9pe5zmm6yB3tQHRcIs+vIPAzV5WzZaHAMy5yeUb/wBUrya10OG0OVz2k42ts7eJkxtTJl9lPvNuMNwnlNIPOT/bS+h8L/CJPa76YlhwuzLrcyl8Wfivoc/nC9yPgbn+DuGH+lPHn/6008H4Yf6Y4flN+mNYcuV10O4THicUI5bLMr3EAkXlGgsagaquph3Sg5urKy16PoShVU5KKpxu+8vD0e4adsb/AIo/9IXfxX4edsePN0S0Z9z3Bfe3fpZPrVJxfo9gsPI5roZMrY45S8TOH3MziKZ1Uf5trmPPaHct1y/xCHRVn4RN3NJe5HxYAdEMEdsez86H/WlHQjCnbHx+2H/cQ8R0awz45urY+OSFkxeHTtc6N8R+5gxloL2SMtweNKpYm1vwsp4lN060tOuMTLiIqi0p018mzdHoBAdsdH/l/wC6hn3Oo+WNiP5LPokWKKYQFr5viPjP/VGdVaXw/Nm2PubDli4j+T9T1YQ8K9DwzoS7rOse6TO1tMaWNb6t2fWIaT5LzoAdi2PQI5o8Uztja4DvBcL+ULFjaVaNFynUzJW0ska8NUpuolGNm+m7H50KedrG5nmhYGxOpNACuasWYXtOnduqHpJKPSIIn0ItZXD4R6s8v+FyKk4wV0bYxlLclYj3QocOxvquLnCwwin1y01Kjf8AUx1ZpMJiGtPwgx+WvzfpXmeKxhlkfI7m487AA2FDYKyZ0hxDo+pzP6rYCxsORPviO61zJVbG21tDaj3R8KbIe8H4rqb5WTSqcb0+xTnkwiMR/Bt7HHxJzbrOQcOfiHkBrpHNaSQ313U34R30CiDh7Pis9hP0hQ5ZW1A9uwmFBGp1U30Suaiw14KdHrzWq5Gw+MUndYhOcgOlSsMmunQvSFDdIUrQVJITZM9ISCRQsxB1VhABSbVhJ3G9SiDDIuZOMihmZKxAlwaTqFOLrXUOalnYsqBwRgBGaxKAEhfSg3cklYVzQEGSO0r5kPMU0JndSk6hFukhei4DKyxzH+xl/UcvI7XrOJdUGIP9hL+oV5RS9Dwbab7V+xyOI7x+Y20lpaSUu8coS1qPc5P8ub/dyfMsvS03ud/9838ST9VZcav6efczRhv1Y96PUI+JROvLLG6qupGGrNC6OmuiruPRxSOjZ1zI8Rmf1JNOJIb91jfGffscwgOaauxWtLLM6PQzNa4zTPcYmtZ68UshL54JmCS3EB+drBXqig7ssS8RwKF0rXulcXyvkmLnNhjFzxNw0kYzObT29Xellp3vS/B2PUjsLw17RKCwhrcPOwFskGIhjBYfUjkcBiYm6aRm2jbkvNmlem8D4KxpJa+zDhH4UNDIoiWAj1pmNkc4vtultbudLK8waF6bge013epxuJ/2/P0HOTCU4hIV6A5ERLWu9zmX7vK340D/AJHMWRWl9zyascwfGZI3/AT+yseOjmw812GnDO1WPeWM3SjDsLmuljJbdhpO4NVsdb71gsRxOSTGPEj85DKvKGgBzRQaATuCDooPEGVNKwUC17waGpp7gBpqiyYdzZo5BlLnxQaGwLbE2N22/vCvCcrnep6K1ioZ6xNAkN0ofG70WCIEkurM35Oz/lH6g7nK02dgTzI7Ndl0ml0BZ3Na+Kzynq0MJDicptpIPxgaI32I2QMTxPMbpoNa5SWhx+NlqgdttFHz71X0X2hBLr2+a9UkgPdC+0VuKDBooTXWnFdnkXYy8ur2LGPiIO6dJKzdUc4O6Rsjuai6TRNVUy4ZM29ETrFVxhODnIUB5+smyAlcyctUdr3JS5WZHbUhnV9CYMYnnFqC0pWRm1VkvsWZ7blizEp4xSr8h2RmYNyjkJZyV1yRzigejuB2Tg0qNh3CsKI1yjMBTxLW6eVsMyRIolNMZUvDZa70ctCg3YluVOMb9xkjtrXzRvjjDiGhzy0kNsrCfxNxn3k+T4z+0vUzhWuokA12gH2IUsDPit/Nb9S2YbHTw6aglr1matho1mnJ7Hl7uh+M/B3/AOE/SmHoljPwaT8216U6Fg+Az8xv1I8UDD8Bn5jfqWv8Zre6vP6mf8Op9b8jys9FMX+DS/o3KTwnh2Nw0rZWYaXM29DE8ggiiD5K/wCIPri8LBowt1YNGH7jMdWjQ6gHyC0krGD4I+ZEuLzknGUFZ94Lh8Yu6kzNnj+Myta7AAtZWVphmLW03KNCSNGmkGXj+KylvoJDHXmY0YljHZvfAsaao634ntWS90DiOJGP6vDzzRtMcZysmkY0XdmgaVFxPivEYRbcbiTpqBPL9JWTnFLppR8WauRn8R+CPR5elmKsu9Edmyua1zvSHBmes2VrtOQ9iyP8HS/e5P0bvqVhxb3QnODeomlYG5SSHy280PVPr+9JsbLsf7p83UvbUkUo+EJ5PV2+C7W/HtV1HikKF+TppX7WUVMHKrbNPyRWyYKT4j/zHfUhOwz/AIrvzSoUfuj8QP8AS5qH9YfSFJZ7pOODbOKlPYSW6n2K98ea/wAfn9in8MS/u8vuKYj2H2FXPQqxj4ND74jyLHA/Oq7/AKh47L/3Tr56MNd2rVEn90fH5SHYoiwRWSMOIPg2x5KqfHVVg4ZN01v9iUMBlkpZtuwb0qDY8ZiMo1Mr9fxjmHlqFGknJGHP9Qg+LZpfopVGIxxlJe94JdVk0B6oDRbQOwBTn4kdTDWwklZfdUThf550XnYrU6TdwHEZi1z6+MdNddVDlxWl7kfLp8ik8VaTM4WaoO7ta+pV8mEFH1rvl9NKbir6gR2Yk6nt27vPzTo8VHXrZiedbIOKiIHdtpVeQ+lQs5GisypgfRjIaSkhK9xOo5JzO3L9vFdblEc/kmIGLupB5IpcCNNPEqXh8JYVc6iaLYU2tyJFgO9WMWCaB2nv2TnYDsNfSo77HO1nzN9JoUUSnRtIqguhwIHZ7Amxu7AnTesOyvoSzPa48q3sK3CA8xWulN7d7q/lRRhxWiHDEaHglm1o3laN7NfYKN2OyHtw9ooiIVH0h6SjCtYWtMuckCiMoyizbu2vmKz3FunBmZE2Im3ZmysAIBBbQyu8bOh8VW5okkbt01IGSys30CmdI2TrMxrKQS55AB2Fu3JFajsPns2RgKSldBYhNgOo2CbxDhrZonxGqe0tLsrXFpPwgHAiwaOo5Kc9zVGfOOW6dxWKX+Kro6DcZidgAA6K6HjH8iFw/ovLE0hmOnALi4AiN1A1oS8Ek+YHcFaTY42DuQVGfxAgk0de5OwAp+F4nI5vp7tWkU6Fo3FVmY4OHiNVGGGxgaG+lsPqgWcOb2rR3WWfFGmxxPIhK2YfWhILkXBYXiDWNa7EQPIvV7JHE6mrfepquSljpHNhiBimMMZIHXQlxa0nQdYxwBaL57KQMWKQ5gHtLS3MHAggjQg6EJWC5R8RxYdxWFw2r/8AGVX2M4gGgkkADcnZYLh2b0uJhNmNz4weZDY5atX/ABFpuIEaGW/HI1z/AGWAhIVzOdIXl2JzublLmMoXZyi6zdh305Ko4z70+Cs+OYxsk2ZuoADezbf51V8W2PgkMrsA2J3rOLIjGBQk6x3WkZiSaY5vZoa2HenYogxueQ05XAl5e0uds0NDRoRYu9DuqJpzurUkabCh2Xqp/DeHEtfnOhYz2h7NPK91S+0ZHwwLycxpvhvfIE7+PerAytAytAAAsuyjQd57T9KO7DsAIGtDUG/HU7dqi40sc1jcpbmOYk/FoaEDvv5FVbNr0EnHrBST5gcgsA7kkZhtpaiyDWhY08a8OY156qwLmnYUNgDW48lBnhzWGDXbNV0N9EokQWJxIjNABzt77CezuUiBrn4Uu5txLSNDrnjcCBWl/c1HZwhxPrUPlPdoFb4Phw9GmZm2dE6/AvaT/jVsbLYLMBxplvBuiWtodpVQ/F1qRbhpV8yr3HYcPyE60zy33P25oLME2z6oPbWx+tE2k9QS0KOMOkND5BQA71JPATfvh5K5ayhTWj2DvUWWfXcjuVXKu/sgz25mhUiKYDQmgfYuXLosrQshZypKybkHC+xcuUCQ8yuq7UKTFrlyaBsVnF8vNHbxppBsjYrlyGrK4Jjxxth1DhlOxvQ3tRWU4/0ykje6MAZSdMzCDRBBae3XUOH1rlyoqv2dB31Mjj+IHqgy6ABIO7iCfW2Pvbs0P3kWD4mcpJo1ZGl76Zq77C5csaJXL7ojx4xTvc7PkcC1rG5nNaXOBIIO1Abkjbna3p46CNDp2jVcuW6mRbGDi18/t3JzMd2BcuVthXOdjXdnspCkxJcdly5FhXHMi7dkb0UHWly5MBJWg6VXgklxscDM8rw1o5nt7PFcuUZOyBHm38N9RiBiMokAme4DVgc17XDvo061U8U6RzYkyOkeQ2wRGNGNs5aA8NO9cuVMmSE4W64/yj9CPxT3vkuXKcdkIoYcNoCCNe7XtN9p7+5WeGlGWTQgZLOmpAewn5Eq5UJalqVirfiLk1rLewNADss7/vOqf6brbjo4kb2KrQE91rlyusgCjBuLm5x6pN+V6WBrZvZTjKGtyBtURqN638N6XLlVa5K1iN1osnLmPm0edKXgWDq5s1k9WDXL1ZI3Hx2+dcuUL9AnsQ8Y8lrMvOwfC7S0ANbGgrU6d5XLkqurSIX0IE+Jyi++vDz+26E3GtrUkeBK5ciMU0RS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pic>
        <p:nvPicPr>
          <p:cNvPr id="48147" name="Picture 19" descr="http://t0.gstatic.com/images?q=tbn:ANd9GcS4fURJ312DiuUleKqwm-vUX5n15j1g5OMK5G6kl43XdE3taBIOsA"/>
          <p:cNvPicPr>
            <a:picLocks noChangeAspect="1" noChangeArrowheads="1"/>
          </p:cNvPicPr>
          <p:nvPr/>
        </p:nvPicPr>
        <p:blipFill>
          <a:blip r:embed="rId6"/>
          <a:srcRect/>
          <a:stretch>
            <a:fillRect/>
          </a:stretch>
        </p:blipFill>
        <p:spPr bwMode="auto">
          <a:xfrm>
            <a:off x="5580112" y="2128909"/>
            <a:ext cx="3563888" cy="2380211"/>
          </a:xfrm>
          <a:prstGeom prst="rect">
            <a:avLst/>
          </a:prstGeom>
          <a:noFill/>
        </p:spPr>
      </p:pic>
      <p:pic>
        <p:nvPicPr>
          <p:cNvPr id="48139" name="Picture 11" descr="http://t0.gstatic.com/images?q=tbn:ANd9GcRJnwvcuaNQoGbCbI4mRCLC60iEw72yWJNcw0crXsv3SdO9N2sG"/>
          <p:cNvPicPr>
            <a:picLocks noChangeAspect="1" noChangeArrowheads="1"/>
          </p:cNvPicPr>
          <p:nvPr/>
        </p:nvPicPr>
        <p:blipFill>
          <a:blip r:embed="rId7"/>
          <a:srcRect/>
          <a:stretch>
            <a:fillRect/>
          </a:stretch>
        </p:blipFill>
        <p:spPr bwMode="auto">
          <a:xfrm>
            <a:off x="3347864" y="2128909"/>
            <a:ext cx="3456383" cy="2380211"/>
          </a:xfrm>
          <a:prstGeom prst="rect">
            <a:avLst/>
          </a:prstGeom>
          <a:noFill/>
        </p:spPr>
      </p:pic>
      <p:pic>
        <p:nvPicPr>
          <p:cNvPr id="48151" name="Picture 23" descr="http://t1.gstatic.com/images?q=tbn:ANd9GcSSJoE4xp6EuZKvvydyXxyNkmukuL3wedqWOHmtwNvn9jGMou38dQ"/>
          <p:cNvPicPr>
            <a:picLocks noChangeAspect="1" noChangeArrowheads="1"/>
          </p:cNvPicPr>
          <p:nvPr/>
        </p:nvPicPr>
        <p:blipFill>
          <a:blip r:embed="rId8"/>
          <a:srcRect/>
          <a:stretch>
            <a:fillRect/>
          </a:stretch>
        </p:blipFill>
        <p:spPr bwMode="auto">
          <a:xfrm>
            <a:off x="6804247" y="4509120"/>
            <a:ext cx="2339753" cy="23488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052736"/>
            <a:ext cx="9144000" cy="648072"/>
          </a:xfrm>
        </p:spPr>
        <p:txBody>
          <a:bodyPr/>
          <a:lstStyle/>
          <a:p>
            <a:r>
              <a:rPr lang="da-DK" dirty="0" smtClean="0">
                <a:solidFill>
                  <a:srgbClr val="008000"/>
                </a:solidFill>
                <a:latin typeface="Calibri" pitchFamily="34" charset="0"/>
              </a:rPr>
              <a:t>Green solutions</a:t>
            </a:r>
            <a:r>
              <a:rPr lang="da-DK" sz="4000" dirty="0" smtClean="0">
                <a:latin typeface="Calibri" pitchFamily="34" charset="0"/>
              </a:rPr>
              <a:t/>
            </a:r>
            <a:br>
              <a:rPr lang="da-DK" sz="4000" dirty="0" smtClean="0">
                <a:latin typeface="Calibri" pitchFamily="34" charset="0"/>
              </a:rPr>
            </a:br>
            <a:r>
              <a:rPr lang="da-DK" sz="4000" dirty="0" err="1" smtClean="0">
                <a:latin typeface="Calibri" pitchFamily="34" charset="0"/>
              </a:rPr>
              <a:t>You</a:t>
            </a:r>
            <a:r>
              <a:rPr lang="da-DK" sz="4000" dirty="0" smtClean="0">
                <a:latin typeface="Calibri" pitchFamily="34" charset="0"/>
              </a:rPr>
              <a:t> </a:t>
            </a:r>
            <a:r>
              <a:rPr lang="da-DK" sz="4000" dirty="0" err="1" smtClean="0">
                <a:latin typeface="Calibri" pitchFamily="34" charset="0"/>
              </a:rPr>
              <a:t>need</a:t>
            </a:r>
            <a:r>
              <a:rPr lang="da-DK" sz="4000" dirty="0" smtClean="0">
                <a:latin typeface="Calibri" pitchFamily="34" charset="0"/>
              </a:rPr>
              <a:t> to </a:t>
            </a:r>
            <a:r>
              <a:rPr lang="da-DK" sz="4000" dirty="0" err="1" smtClean="0">
                <a:latin typeface="Calibri" pitchFamily="34" charset="0"/>
              </a:rPr>
              <a:t>make</a:t>
            </a:r>
            <a:r>
              <a:rPr lang="da-DK" sz="4000" dirty="0" smtClean="0">
                <a:latin typeface="Calibri" pitchFamily="34" charset="0"/>
              </a:rPr>
              <a:t> </a:t>
            </a:r>
            <a:r>
              <a:rPr lang="da-DK" sz="4000" dirty="0" err="1" smtClean="0">
                <a:latin typeface="Calibri" pitchFamily="34" charset="0"/>
              </a:rPr>
              <a:t>citizens</a:t>
            </a:r>
            <a:r>
              <a:rPr lang="da-DK" sz="4000" dirty="0" smtClean="0">
                <a:latin typeface="Calibri" pitchFamily="34" charset="0"/>
              </a:rPr>
              <a:t> </a:t>
            </a:r>
            <a:r>
              <a:rPr lang="da-DK" sz="4000" dirty="0" err="1" smtClean="0">
                <a:latin typeface="Calibri" pitchFamily="34" charset="0"/>
              </a:rPr>
              <a:t>change</a:t>
            </a:r>
            <a:endParaRPr lang="da-DK" sz="4000" dirty="0">
              <a:latin typeface="Calibri" pitchFamily="34" charset="0"/>
            </a:endParaRPr>
          </a:p>
        </p:txBody>
      </p:sp>
      <p:pic>
        <p:nvPicPr>
          <p:cNvPr id="35844" name="Picture 4"/>
          <p:cNvPicPr>
            <a:picLocks noGrp="1" noChangeAspect="1" noChangeArrowheads="1"/>
          </p:cNvPicPr>
          <p:nvPr>
            <p:ph idx="1"/>
          </p:nvPr>
        </p:nvPicPr>
        <p:blipFill>
          <a:blip r:embed="rId3"/>
          <a:srcRect/>
          <a:stretch>
            <a:fillRect/>
          </a:stretch>
        </p:blipFill>
        <p:spPr bwMode="auto">
          <a:xfrm>
            <a:off x="1907704" y="2132856"/>
            <a:ext cx="5112568" cy="4725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224136"/>
          </a:xfrm>
        </p:spPr>
        <p:txBody>
          <a:bodyPr/>
          <a:lstStyle/>
          <a:p>
            <a:r>
              <a:rPr lang="da-DK" sz="4000" dirty="0" err="1" smtClean="0">
                <a:latin typeface="Calibri" pitchFamily="34" charset="0"/>
              </a:rPr>
              <a:t>Facilitating</a:t>
            </a:r>
            <a:r>
              <a:rPr lang="da-DK" sz="4000" dirty="0" smtClean="0">
                <a:latin typeface="Calibri" pitchFamily="34" charset="0"/>
              </a:rPr>
              <a:t> new transport solutions  - </a:t>
            </a:r>
            <a:r>
              <a:rPr lang="da-DK" sz="4000" dirty="0" err="1" smtClean="0">
                <a:latin typeface="Calibri" pitchFamily="34" charset="0"/>
              </a:rPr>
              <a:t>Sharing</a:t>
            </a:r>
            <a:r>
              <a:rPr lang="da-DK" sz="4000" dirty="0" smtClean="0">
                <a:latin typeface="Calibri" pitchFamily="34" charset="0"/>
              </a:rPr>
              <a:t> </a:t>
            </a:r>
            <a:r>
              <a:rPr lang="da-DK" sz="4000" dirty="0" err="1" smtClean="0">
                <a:latin typeface="Calibri" pitchFamily="34" charset="0"/>
              </a:rPr>
              <a:t>your</a:t>
            </a:r>
            <a:r>
              <a:rPr lang="da-DK" sz="4000" dirty="0" smtClean="0">
                <a:latin typeface="Calibri" pitchFamily="34" charset="0"/>
              </a:rPr>
              <a:t> </a:t>
            </a:r>
            <a:r>
              <a:rPr lang="da-DK" sz="4000" dirty="0" err="1" smtClean="0">
                <a:latin typeface="Calibri" pitchFamily="34" charset="0"/>
              </a:rPr>
              <a:t>next</a:t>
            </a:r>
            <a:r>
              <a:rPr lang="da-DK" sz="4000" dirty="0" smtClean="0">
                <a:latin typeface="Calibri" pitchFamily="34" charset="0"/>
              </a:rPr>
              <a:t> </a:t>
            </a:r>
            <a:r>
              <a:rPr lang="da-DK" sz="4000" dirty="0" err="1" smtClean="0">
                <a:latin typeface="Calibri" pitchFamily="34" charset="0"/>
              </a:rPr>
              <a:t>electric</a:t>
            </a:r>
            <a:r>
              <a:rPr lang="da-DK" sz="4000" dirty="0" smtClean="0">
                <a:latin typeface="Calibri" pitchFamily="34" charset="0"/>
              </a:rPr>
              <a:t> </a:t>
            </a:r>
            <a:r>
              <a:rPr lang="da-DK" sz="4000" dirty="0" err="1" smtClean="0">
                <a:latin typeface="Calibri" pitchFamily="34" charset="0"/>
              </a:rPr>
              <a:t>car</a:t>
            </a:r>
            <a:endParaRPr lang="da-DK" sz="4000" dirty="0">
              <a:latin typeface="Calibri" pitchFamily="34" charset="0"/>
            </a:endParaRPr>
          </a:p>
        </p:txBody>
      </p:sp>
      <p:pic>
        <p:nvPicPr>
          <p:cNvPr id="38914" name="Picture 2"/>
          <p:cNvPicPr>
            <a:picLocks noChangeAspect="1" noChangeArrowheads="1"/>
          </p:cNvPicPr>
          <p:nvPr/>
        </p:nvPicPr>
        <p:blipFill>
          <a:blip r:embed="rId3"/>
          <a:srcRect/>
          <a:stretch>
            <a:fillRect/>
          </a:stretch>
        </p:blipFill>
        <p:spPr bwMode="auto">
          <a:xfrm>
            <a:off x="971600" y="1700808"/>
            <a:ext cx="7285214" cy="4988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940966"/>
          </a:xfrm>
        </p:spPr>
        <p:txBody>
          <a:bodyPr/>
          <a:lstStyle/>
          <a:p>
            <a:r>
              <a:rPr lang="da-DK" dirty="0" err="1" smtClean="0">
                <a:latin typeface="Calibri" pitchFamily="34" charset="0"/>
              </a:rPr>
              <a:t>C</a:t>
            </a:r>
            <a:r>
              <a:rPr lang="da-DK" dirty="0" err="1" smtClean="0">
                <a:latin typeface="Calibri" pitchFamily="34" charset="0"/>
              </a:rPr>
              <a:t>ollective</a:t>
            </a:r>
            <a:r>
              <a:rPr lang="da-DK" dirty="0" smtClean="0">
                <a:latin typeface="Calibri" pitchFamily="34" charset="0"/>
              </a:rPr>
              <a:t> </a:t>
            </a:r>
            <a:r>
              <a:rPr lang="da-DK" dirty="0" err="1" smtClean="0">
                <a:latin typeface="Calibri" pitchFamily="34" charset="0"/>
              </a:rPr>
              <a:t>traffic</a:t>
            </a:r>
            <a:r>
              <a:rPr lang="da-DK" dirty="0" smtClean="0">
                <a:latin typeface="Calibri" pitchFamily="34" charset="0"/>
              </a:rPr>
              <a:t> </a:t>
            </a:r>
            <a:r>
              <a:rPr lang="da-DK" dirty="0" err="1" smtClean="0">
                <a:latin typeface="Calibri" pitchFamily="34" charset="0"/>
              </a:rPr>
              <a:t>will</a:t>
            </a:r>
            <a:r>
              <a:rPr lang="da-DK" dirty="0" smtClean="0">
                <a:latin typeface="Calibri" pitchFamily="34" charset="0"/>
              </a:rPr>
              <a:t> </a:t>
            </a:r>
            <a:r>
              <a:rPr lang="da-DK" dirty="0" err="1" smtClean="0">
                <a:latin typeface="Calibri" pitchFamily="34" charset="0"/>
              </a:rPr>
              <a:t>be</a:t>
            </a:r>
            <a:r>
              <a:rPr lang="da-DK" dirty="0" smtClean="0">
                <a:latin typeface="Calibri" pitchFamily="34" charset="0"/>
              </a:rPr>
              <a:t> hot </a:t>
            </a:r>
            <a:r>
              <a:rPr lang="da-DK" dirty="0" err="1" smtClean="0">
                <a:latin typeface="Calibri" pitchFamily="34" charset="0"/>
              </a:rPr>
              <a:t>again</a:t>
            </a:r>
            <a:endParaRPr lang="da-DK" dirty="0">
              <a:latin typeface="Calibri" pitchFamily="34" charset="0"/>
            </a:endParaRPr>
          </a:p>
        </p:txBody>
      </p:sp>
      <p:pic>
        <p:nvPicPr>
          <p:cNvPr id="4" name="Picture 2"/>
          <p:cNvPicPr>
            <a:picLocks noGrp="1" noChangeAspect="1" noChangeArrowheads="1"/>
          </p:cNvPicPr>
          <p:nvPr>
            <p:ph idx="1"/>
          </p:nvPr>
        </p:nvPicPr>
        <p:blipFill>
          <a:blip r:embed="rId3"/>
          <a:srcRect/>
          <a:stretch>
            <a:fillRect/>
          </a:stretch>
        </p:blipFill>
        <p:spPr bwMode="auto">
          <a:xfrm>
            <a:off x="2468676" y="1417638"/>
            <a:ext cx="4206647" cy="5251722"/>
          </a:xfrm>
          <a:prstGeom prst="rect">
            <a:avLst/>
          </a:prstGeom>
          <a:noFill/>
          <a:ln w="9525">
            <a:noFill/>
            <a:miter lim="800000"/>
            <a:headEnd/>
            <a:tailEnd/>
          </a:ln>
        </p:spPr>
      </p:pic>
      <p:sp>
        <p:nvSpPr>
          <p:cNvPr id="5" name="Tekstboks 4"/>
          <p:cNvSpPr txBox="1"/>
          <p:nvPr/>
        </p:nvSpPr>
        <p:spPr>
          <a:xfrm>
            <a:off x="0" y="1772816"/>
            <a:ext cx="3116159" cy="523220"/>
          </a:xfrm>
          <a:prstGeom prst="rect">
            <a:avLst/>
          </a:prstGeom>
          <a:noFill/>
        </p:spPr>
        <p:txBody>
          <a:bodyPr wrap="square" rtlCol="0">
            <a:spAutoFit/>
          </a:bodyPr>
          <a:lstStyle/>
          <a:p>
            <a:r>
              <a:rPr lang="da-DK" dirty="0" smtClean="0"/>
              <a:t>2050 </a:t>
            </a:r>
            <a:r>
              <a:rPr lang="da-DK" dirty="0" err="1" smtClean="0"/>
              <a:t>prognosis</a:t>
            </a:r>
            <a:r>
              <a:rPr lang="da-DK" dirty="0" smtClean="0"/>
              <a:t>:</a:t>
            </a:r>
            <a:endParaRPr lang="da-D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908720"/>
            <a:ext cx="8507288" cy="864096"/>
          </a:xfrm>
        </p:spPr>
        <p:txBody>
          <a:bodyPr/>
          <a:lstStyle/>
          <a:p>
            <a:r>
              <a:rPr lang="da-DK" sz="4000" dirty="0" err="1" smtClean="0">
                <a:latin typeface="Calibri" pitchFamily="34" charset="0"/>
              </a:rPr>
              <a:t>High</a:t>
            </a:r>
            <a:r>
              <a:rPr lang="da-DK" sz="4000" dirty="0" smtClean="0">
                <a:latin typeface="Calibri" pitchFamily="34" charset="0"/>
              </a:rPr>
              <a:t> Speed - </a:t>
            </a:r>
            <a:r>
              <a:rPr lang="da-DK" sz="4000" dirty="0" err="1" smtClean="0">
                <a:latin typeface="Calibri" pitchFamily="34" charset="0"/>
              </a:rPr>
              <a:t>better</a:t>
            </a:r>
            <a:r>
              <a:rPr lang="da-DK" sz="4000" dirty="0" smtClean="0">
                <a:latin typeface="Calibri" pitchFamily="34" charset="0"/>
              </a:rPr>
              <a:t> for the </a:t>
            </a:r>
            <a:r>
              <a:rPr lang="da-DK" sz="4000" dirty="0" err="1" smtClean="0">
                <a:latin typeface="Calibri" pitchFamily="34" charset="0"/>
              </a:rPr>
              <a:t>environment</a:t>
            </a:r>
            <a:r>
              <a:rPr lang="da-DK" sz="4000" dirty="0" smtClean="0">
                <a:latin typeface="Calibri" pitchFamily="34" charset="0"/>
              </a:rPr>
              <a:t> </a:t>
            </a:r>
            <a:r>
              <a:rPr lang="da-DK" sz="3600" i="1" dirty="0" smtClean="0">
                <a:latin typeface="Calibri" pitchFamily="34" charset="0"/>
              </a:rPr>
              <a:t>4 times </a:t>
            </a:r>
            <a:r>
              <a:rPr lang="da-DK" sz="3600" i="1" dirty="0" err="1" smtClean="0">
                <a:latin typeface="Calibri" pitchFamily="34" charset="0"/>
              </a:rPr>
              <a:t>lower</a:t>
            </a:r>
            <a:r>
              <a:rPr lang="da-DK" sz="3600" i="1" dirty="0" smtClean="0">
                <a:latin typeface="Calibri" pitchFamily="34" charset="0"/>
              </a:rPr>
              <a:t> </a:t>
            </a:r>
            <a:r>
              <a:rPr lang="da-DK" sz="3600" i="1" dirty="0" err="1" smtClean="0">
                <a:latin typeface="Calibri" pitchFamily="34" charset="0"/>
              </a:rPr>
              <a:t>costs</a:t>
            </a:r>
            <a:endParaRPr lang="da-DK" sz="3600" i="1" dirty="0">
              <a:latin typeface="Calibri"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3408579" y="2348880"/>
            <a:ext cx="5735421" cy="3096343"/>
          </a:xfrm>
          <a:prstGeom prst="rect">
            <a:avLst/>
          </a:prstGeom>
          <a:noFill/>
          <a:ln w="9525">
            <a:noFill/>
            <a:miter lim="800000"/>
            <a:headEnd/>
            <a:tailEnd/>
          </a:ln>
        </p:spPr>
      </p:pic>
      <p:sp>
        <p:nvSpPr>
          <p:cNvPr id="5" name="Tekstboks 4"/>
          <p:cNvSpPr txBox="1"/>
          <p:nvPr/>
        </p:nvSpPr>
        <p:spPr>
          <a:xfrm>
            <a:off x="4572000" y="5013176"/>
            <a:ext cx="4464496" cy="369332"/>
          </a:xfrm>
          <a:prstGeom prst="rect">
            <a:avLst/>
          </a:prstGeom>
          <a:solidFill>
            <a:schemeClr val="bg1"/>
          </a:solidFill>
        </p:spPr>
        <p:txBody>
          <a:bodyPr wrap="square" rtlCol="0">
            <a:spAutoFit/>
          </a:bodyPr>
          <a:lstStyle/>
          <a:p>
            <a:r>
              <a:rPr lang="da-DK" sz="1800" dirty="0" err="1" smtClean="0"/>
              <a:t>Aeroplane</a:t>
            </a:r>
            <a:r>
              <a:rPr lang="da-DK" sz="1800" dirty="0" smtClean="0"/>
              <a:t>                    </a:t>
            </a:r>
            <a:r>
              <a:rPr lang="da-DK" sz="1800" dirty="0" err="1" smtClean="0"/>
              <a:t>High</a:t>
            </a:r>
            <a:r>
              <a:rPr lang="da-DK" sz="1800" dirty="0" smtClean="0"/>
              <a:t> speed </a:t>
            </a:r>
            <a:r>
              <a:rPr lang="da-DK" sz="1800" dirty="0" err="1" smtClean="0"/>
              <a:t>train</a:t>
            </a:r>
            <a:endParaRPr lang="da-DK" sz="1800" dirty="0"/>
          </a:p>
        </p:txBody>
      </p:sp>
      <p:sp>
        <p:nvSpPr>
          <p:cNvPr id="6" name="Tekstboks 5"/>
          <p:cNvSpPr txBox="1"/>
          <p:nvPr/>
        </p:nvSpPr>
        <p:spPr>
          <a:xfrm>
            <a:off x="7164288" y="2996952"/>
            <a:ext cx="1872208" cy="646331"/>
          </a:xfrm>
          <a:prstGeom prst="rect">
            <a:avLst/>
          </a:prstGeom>
          <a:solidFill>
            <a:schemeClr val="bg1"/>
          </a:solidFill>
        </p:spPr>
        <p:txBody>
          <a:bodyPr wrap="square" rtlCol="0">
            <a:spAutoFit/>
          </a:bodyPr>
          <a:lstStyle/>
          <a:p>
            <a:r>
              <a:rPr lang="da-DK" sz="1800" dirty="0" err="1" smtClean="0"/>
              <a:t>Noise</a:t>
            </a:r>
            <a:endParaRPr lang="da-DK" sz="1800" dirty="0" smtClean="0"/>
          </a:p>
          <a:p>
            <a:r>
              <a:rPr lang="da-DK" sz="1800" dirty="0" smtClean="0"/>
              <a:t>Air pollution</a:t>
            </a:r>
            <a:endParaRPr lang="da-DK" sz="1800" dirty="0"/>
          </a:p>
        </p:txBody>
      </p:sp>
      <p:sp>
        <p:nvSpPr>
          <p:cNvPr id="7" name="Tekstboks 6"/>
          <p:cNvSpPr txBox="1"/>
          <p:nvPr/>
        </p:nvSpPr>
        <p:spPr>
          <a:xfrm>
            <a:off x="395536" y="5733256"/>
            <a:ext cx="9145016" cy="1015663"/>
          </a:xfrm>
          <a:prstGeom prst="rect">
            <a:avLst/>
          </a:prstGeom>
          <a:noFill/>
        </p:spPr>
        <p:txBody>
          <a:bodyPr wrap="square" rtlCol="0">
            <a:spAutoFit/>
          </a:bodyPr>
          <a:lstStyle/>
          <a:p>
            <a:r>
              <a:rPr lang="en-US" sz="2000" dirty="0" smtClean="0"/>
              <a:t>CO2 emissions per </a:t>
            </a:r>
            <a:r>
              <a:rPr lang="en-US" sz="2000" dirty="0" smtClean="0"/>
              <a:t>passenger-</a:t>
            </a:r>
            <a:r>
              <a:rPr lang="en-US" sz="2000" dirty="0" err="1" smtClean="0"/>
              <a:t>kilometre</a:t>
            </a:r>
            <a:r>
              <a:rPr lang="en-US" sz="2000" dirty="0" smtClean="0"/>
              <a:t> </a:t>
            </a:r>
            <a:r>
              <a:rPr lang="en-US" sz="2000" dirty="0" smtClean="0"/>
              <a:t>are </a:t>
            </a:r>
            <a:r>
              <a:rPr lang="en-US" sz="2000" dirty="0" smtClean="0"/>
              <a:t>just </a:t>
            </a:r>
            <a:r>
              <a:rPr lang="en-US" sz="2000" dirty="0" smtClean="0"/>
              <a:t> 12 </a:t>
            </a:r>
            <a:r>
              <a:rPr lang="en-US" sz="2000" dirty="0" smtClean="0"/>
              <a:t>g/</a:t>
            </a:r>
            <a:r>
              <a:rPr lang="en-US" sz="2000" dirty="0" err="1" smtClean="0"/>
              <a:t>pkm</a:t>
            </a:r>
            <a:r>
              <a:rPr lang="en-US" sz="2000" dirty="0" smtClean="0"/>
              <a:t> by </a:t>
            </a:r>
            <a:r>
              <a:rPr lang="en-US" sz="2000" dirty="0" smtClean="0"/>
              <a:t>High Speed train</a:t>
            </a:r>
          </a:p>
          <a:p>
            <a:r>
              <a:rPr lang="en-US" sz="2000" dirty="0" smtClean="0"/>
              <a:t> </a:t>
            </a:r>
          </a:p>
          <a:p>
            <a:r>
              <a:rPr lang="en-US" sz="2000" dirty="0" smtClean="0"/>
              <a:t>compared </a:t>
            </a:r>
            <a:r>
              <a:rPr lang="en-US" sz="2000" dirty="0" smtClean="0"/>
              <a:t>with </a:t>
            </a:r>
            <a:r>
              <a:rPr lang="en-US" sz="2000" dirty="0" smtClean="0"/>
              <a:t>153 </a:t>
            </a:r>
            <a:r>
              <a:rPr lang="en-US" sz="2000" dirty="0" smtClean="0"/>
              <a:t>g/</a:t>
            </a:r>
            <a:r>
              <a:rPr lang="en-US" sz="2000" dirty="0" err="1" smtClean="0"/>
              <a:t>pkm</a:t>
            </a:r>
            <a:r>
              <a:rPr lang="en-US" sz="2000" dirty="0" smtClean="0"/>
              <a:t> by air and </a:t>
            </a:r>
            <a:r>
              <a:rPr lang="en-US" sz="2000" dirty="0" smtClean="0"/>
              <a:t> 115g/</a:t>
            </a:r>
            <a:r>
              <a:rPr lang="en-US" sz="2000" dirty="0" err="1" smtClean="0"/>
              <a:t>pkm</a:t>
            </a:r>
            <a:r>
              <a:rPr lang="en-US" sz="2000" dirty="0" smtClean="0"/>
              <a:t> </a:t>
            </a:r>
            <a:r>
              <a:rPr lang="en-US" sz="2000" dirty="0" smtClean="0"/>
              <a:t>by </a:t>
            </a:r>
            <a:r>
              <a:rPr lang="en-US" sz="2000" dirty="0" smtClean="0"/>
              <a:t>car</a:t>
            </a:r>
            <a:endParaRPr lang="da-DK" sz="2000" dirty="0"/>
          </a:p>
        </p:txBody>
      </p:sp>
      <p:sp>
        <p:nvSpPr>
          <p:cNvPr id="10" name="Tekstboks 9"/>
          <p:cNvSpPr txBox="1"/>
          <p:nvPr/>
        </p:nvSpPr>
        <p:spPr>
          <a:xfrm>
            <a:off x="3408579" y="2010326"/>
            <a:ext cx="2243540" cy="338554"/>
          </a:xfrm>
          <a:prstGeom prst="rect">
            <a:avLst/>
          </a:prstGeom>
          <a:noFill/>
        </p:spPr>
        <p:txBody>
          <a:bodyPr wrap="square" rtlCol="0">
            <a:spAutoFit/>
          </a:bodyPr>
          <a:lstStyle/>
          <a:p>
            <a:r>
              <a:rPr lang="da-DK" sz="1600" dirty="0" smtClean="0">
                <a:latin typeface="Gulim" pitchFamily="34" charset="-127"/>
                <a:ea typeface="Gulim" pitchFamily="34" charset="-127"/>
              </a:rPr>
              <a:t> </a:t>
            </a:r>
            <a:r>
              <a:rPr lang="da-DK" sz="1200" dirty="0" err="1" smtClean="0">
                <a:latin typeface="Franklin Gothic Medium" pitchFamily="34" charset="0"/>
                <a:ea typeface="Gulim" pitchFamily="34" charset="-127"/>
              </a:rPr>
              <a:t>kr/passenger</a:t>
            </a:r>
            <a:r>
              <a:rPr lang="da-DK" sz="1200" dirty="0" smtClean="0">
                <a:latin typeface="Franklin Gothic Medium" pitchFamily="34" charset="0"/>
                <a:ea typeface="Gulim" pitchFamily="34" charset="-127"/>
              </a:rPr>
              <a:t> km</a:t>
            </a:r>
            <a:endParaRPr lang="da-DK" sz="1200" dirty="0">
              <a:latin typeface="Franklin Gothic Medium" pitchFamily="34" charset="0"/>
              <a:ea typeface="Gulim" pitchFamily="34" charset="-127"/>
            </a:endParaRPr>
          </a:p>
        </p:txBody>
      </p:sp>
      <p:pic>
        <p:nvPicPr>
          <p:cNvPr id="1028" name="Picture 4" descr="20th anniversary of high speed trains in Spain"/>
          <p:cNvPicPr>
            <a:picLocks noChangeAspect="1" noChangeArrowheads="1"/>
          </p:cNvPicPr>
          <p:nvPr/>
        </p:nvPicPr>
        <p:blipFill>
          <a:blip r:embed="rId3"/>
          <a:srcRect/>
          <a:stretch>
            <a:fillRect/>
          </a:stretch>
        </p:blipFill>
        <p:spPr bwMode="auto">
          <a:xfrm>
            <a:off x="395536" y="2348880"/>
            <a:ext cx="3000375" cy="28483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620688"/>
            <a:ext cx="8229600" cy="5505475"/>
          </a:xfrm>
        </p:spPr>
        <p:txBody>
          <a:bodyPr/>
          <a:lstStyle/>
          <a:p>
            <a:r>
              <a:rPr lang="da-DK" sz="3600" dirty="0" smtClean="0">
                <a:latin typeface="Calibri" pitchFamily="34" charset="0"/>
              </a:rPr>
              <a:t>But </a:t>
            </a:r>
            <a:r>
              <a:rPr lang="da-DK" sz="3600" dirty="0" err="1" smtClean="0">
                <a:latin typeface="Calibri" pitchFamily="34" charset="0"/>
              </a:rPr>
              <a:t>building</a:t>
            </a:r>
            <a:r>
              <a:rPr lang="da-DK" sz="3600" dirty="0" smtClean="0">
                <a:latin typeface="Calibri" pitchFamily="34" charset="0"/>
              </a:rPr>
              <a:t>, </a:t>
            </a:r>
            <a:r>
              <a:rPr lang="da-DK" sz="3600" dirty="0" err="1" smtClean="0">
                <a:latin typeface="Calibri" pitchFamily="34" charset="0"/>
              </a:rPr>
              <a:t>maintaining</a:t>
            </a:r>
            <a:r>
              <a:rPr lang="da-DK" sz="3600" dirty="0" smtClean="0">
                <a:latin typeface="Calibri" pitchFamily="34" charset="0"/>
              </a:rPr>
              <a:t> and operating </a:t>
            </a:r>
            <a:r>
              <a:rPr lang="da-DK" sz="3600" dirty="0" err="1" smtClean="0">
                <a:latin typeface="Calibri" pitchFamily="34" charset="0"/>
              </a:rPr>
              <a:t>High</a:t>
            </a:r>
            <a:r>
              <a:rPr lang="da-DK" sz="3600" dirty="0" smtClean="0">
                <a:latin typeface="Calibri" pitchFamily="34" charset="0"/>
              </a:rPr>
              <a:t> Speed </a:t>
            </a:r>
            <a:r>
              <a:rPr lang="da-DK" sz="3600" dirty="0" err="1" smtClean="0">
                <a:latin typeface="Calibri" pitchFamily="34" charset="0"/>
              </a:rPr>
              <a:t>Rail</a:t>
            </a:r>
            <a:r>
              <a:rPr lang="da-DK" sz="3600" dirty="0" smtClean="0">
                <a:latin typeface="Calibri" pitchFamily="34" charset="0"/>
              </a:rPr>
              <a:t> </a:t>
            </a:r>
            <a:r>
              <a:rPr lang="da-DK" sz="3600" dirty="0" err="1" smtClean="0">
                <a:latin typeface="Calibri" pitchFamily="34" charset="0"/>
              </a:rPr>
              <a:t>involves</a:t>
            </a:r>
            <a:r>
              <a:rPr lang="da-DK" sz="3600" dirty="0" smtClean="0">
                <a:latin typeface="Calibri" pitchFamily="34" charset="0"/>
              </a:rPr>
              <a:t> </a:t>
            </a:r>
            <a:r>
              <a:rPr lang="da-DK" sz="3600" dirty="0" err="1" smtClean="0">
                <a:latin typeface="Calibri" pitchFamily="34" charset="0"/>
              </a:rPr>
              <a:t>huge</a:t>
            </a:r>
            <a:r>
              <a:rPr lang="da-DK" sz="3600" dirty="0" smtClean="0">
                <a:latin typeface="Calibri" pitchFamily="34" charset="0"/>
              </a:rPr>
              <a:t> </a:t>
            </a:r>
            <a:r>
              <a:rPr lang="da-DK" sz="3600" dirty="0" err="1" smtClean="0">
                <a:latin typeface="Calibri" pitchFamily="34" charset="0"/>
              </a:rPr>
              <a:t>sunk</a:t>
            </a:r>
            <a:r>
              <a:rPr lang="da-DK" sz="3600" dirty="0" smtClean="0">
                <a:latin typeface="Calibri" pitchFamily="34" charset="0"/>
              </a:rPr>
              <a:t> </a:t>
            </a:r>
            <a:r>
              <a:rPr lang="da-DK" sz="3600" dirty="0" err="1" smtClean="0">
                <a:latin typeface="Calibri" pitchFamily="34" charset="0"/>
              </a:rPr>
              <a:t>cost</a:t>
            </a:r>
            <a:endParaRPr lang="da-DK" sz="3600" dirty="0" smtClean="0">
              <a:latin typeface="Calibri" pitchFamily="34" charset="0"/>
            </a:endParaRPr>
          </a:p>
          <a:p>
            <a:r>
              <a:rPr lang="da-DK" sz="3600" dirty="0" smtClean="0">
                <a:latin typeface="Calibri" pitchFamily="34" charset="0"/>
              </a:rPr>
              <a:t>And initial </a:t>
            </a:r>
            <a:r>
              <a:rPr lang="da-DK" sz="3600" dirty="0" err="1" smtClean="0">
                <a:latin typeface="Calibri" pitchFamily="34" charset="0"/>
              </a:rPr>
              <a:t>high</a:t>
            </a:r>
            <a:r>
              <a:rPr lang="da-DK" sz="3600" dirty="0" smtClean="0">
                <a:latin typeface="Calibri" pitchFamily="34" charset="0"/>
              </a:rPr>
              <a:t> CO2 emissions in </a:t>
            </a:r>
            <a:r>
              <a:rPr lang="da-DK" sz="3600" dirty="0" err="1" smtClean="0">
                <a:latin typeface="Calibri" pitchFamily="34" charset="0"/>
              </a:rPr>
              <a:t>construction</a:t>
            </a:r>
            <a:r>
              <a:rPr lang="da-DK" sz="3600" dirty="0" smtClean="0">
                <a:latin typeface="Calibri" pitchFamily="34" charset="0"/>
              </a:rPr>
              <a:t> </a:t>
            </a:r>
            <a:r>
              <a:rPr lang="da-DK" sz="3600" dirty="0" err="1" smtClean="0">
                <a:latin typeface="Calibri" pitchFamily="34" charset="0"/>
              </a:rPr>
              <a:t>works</a:t>
            </a:r>
            <a:r>
              <a:rPr lang="da-DK" sz="3600" dirty="0" smtClean="0">
                <a:latin typeface="Calibri" pitchFamily="34" charset="0"/>
              </a:rPr>
              <a:t> </a:t>
            </a:r>
            <a:endParaRPr lang="da-DK" sz="3600" dirty="0">
              <a:latin typeface="Calibri" pitchFamily="34" charset="0"/>
            </a:endParaRPr>
          </a:p>
        </p:txBody>
      </p:sp>
      <p:pic>
        <p:nvPicPr>
          <p:cNvPr id="36866" name="Picture 2" descr="http://graphics8.nytimes.com/images/blogs/themoment/posts/NYWorldFair1964_monorail.jpg"/>
          <p:cNvPicPr>
            <a:picLocks noChangeAspect="1" noChangeArrowheads="1"/>
          </p:cNvPicPr>
          <p:nvPr/>
        </p:nvPicPr>
        <p:blipFill>
          <a:blip r:embed="rId2"/>
          <a:srcRect/>
          <a:stretch>
            <a:fillRect/>
          </a:stretch>
        </p:blipFill>
        <p:spPr bwMode="auto">
          <a:xfrm>
            <a:off x="1979712" y="3573016"/>
            <a:ext cx="4667250" cy="30194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000" dirty="0" err="1" smtClean="0">
                <a:latin typeface="Calibri" pitchFamily="34" charset="0"/>
              </a:rPr>
              <a:t>Careful</a:t>
            </a:r>
            <a:r>
              <a:rPr lang="da-DK" sz="4000" dirty="0" smtClean="0">
                <a:latin typeface="Calibri" pitchFamily="34" charset="0"/>
              </a:rPr>
              <a:t> </a:t>
            </a:r>
            <a:r>
              <a:rPr lang="da-DK" sz="4000" dirty="0" err="1" smtClean="0">
                <a:latin typeface="Calibri" pitchFamily="34" charset="0"/>
              </a:rPr>
              <a:t>with</a:t>
            </a:r>
            <a:r>
              <a:rPr lang="da-DK" sz="4000" dirty="0" smtClean="0">
                <a:latin typeface="Calibri" pitchFamily="34" charset="0"/>
              </a:rPr>
              <a:t> the </a:t>
            </a:r>
            <a:r>
              <a:rPr lang="da-DK" sz="4000" dirty="0" err="1" smtClean="0">
                <a:latin typeface="Calibri" pitchFamily="34" charset="0"/>
              </a:rPr>
              <a:t>costs</a:t>
            </a:r>
            <a:r>
              <a:rPr lang="da-DK" sz="4000" dirty="0" smtClean="0">
                <a:latin typeface="Calibri" pitchFamily="34" charset="0"/>
              </a:rPr>
              <a:t> !</a:t>
            </a:r>
            <a:endParaRPr lang="da-DK" sz="4000" dirty="0">
              <a:latin typeface="Calibri" pitchFamily="34" charset="0"/>
            </a:endParaRPr>
          </a:p>
        </p:txBody>
      </p:sp>
      <p:sp>
        <p:nvSpPr>
          <p:cNvPr id="3" name="Pladsholder til indhold 2"/>
          <p:cNvSpPr>
            <a:spLocks noGrp="1"/>
          </p:cNvSpPr>
          <p:nvPr>
            <p:ph idx="1"/>
          </p:nvPr>
        </p:nvSpPr>
        <p:spPr/>
        <p:txBody>
          <a:bodyPr/>
          <a:lstStyle/>
          <a:p>
            <a:endParaRPr lang="en-US" dirty="0" smtClean="0"/>
          </a:p>
          <a:p>
            <a:endParaRPr lang="da-DK" dirty="0"/>
          </a:p>
        </p:txBody>
      </p:sp>
      <p:pic>
        <p:nvPicPr>
          <p:cNvPr id="40962" name="Picture 2" descr="http://b.bimg.dk/node-images/235/5/620x/5235030-penge-business.jpg"/>
          <p:cNvPicPr>
            <a:picLocks noChangeAspect="1" noChangeArrowheads="1"/>
          </p:cNvPicPr>
          <p:nvPr/>
        </p:nvPicPr>
        <p:blipFill>
          <a:blip r:embed="rId2"/>
          <a:srcRect/>
          <a:stretch>
            <a:fillRect/>
          </a:stretch>
        </p:blipFill>
        <p:spPr bwMode="auto">
          <a:xfrm>
            <a:off x="827584" y="1417638"/>
            <a:ext cx="7344816" cy="2659434"/>
          </a:xfrm>
          <a:prstGeom prst="rect">
            <a:avLst/>
          </a:prstGeom>
          <a:noFill/>
        </p:spPr>
      </p:pic>
      <p:sp>
        <p:nvSpPr>
          <p:cNvPr id="5" name="Tekstboks 4"/>
          <p:cNvSpPr txBox="1"/>
          <p:nvPr/>
        </p:nvSpPr>
        <p:spPr>
          <a:xfrm>
            <a:off x="683568" y="4365104"/>
            <a:ext cx="8003232" cy="2062103"/>
          </a:xfrm>
          <a:prstGeom prst="rect">
            <a:avLst/>
          </a:prstGeom>
          <a:noFill/>
        </p:spPr>
        <p:txBody>
          <a:bodyPr wrap="square" rtlCol="0">
            <a:spAutoFit/>
          </a:bodyPr>
          <a:lstStyle/>
          <a:p>
            <a:r>
              <a:rPr lang="en-US" sz="3200" dirty="0" smtClean="0"/>
              <a:t>Construction costs will make a huge difference</a:t>
            </a:r>
          </a:p>
          <a:p>
            <a:endParaRPr lang="en-US" sz="3200" dirty="0" smtClean="0"/>
          </a:p>
          <a:p>
            <a:r>
              <a:rPr lang="en-US" sz="3200" i="1" dirty="0" smtClean="0"/>
              <a:t>The </a:t>
            </a:r>
            <a:r>
              <a:rPr lang="en-US" sz="3200" i="1" dirty="0" smtClean="0"/>
              <a:t>lowest construction cost per km is 9 million </a:t>
            </a:r>
            <a:r>
              <a:rPr lang="en-US" sz="3200" i="1" dirty="0" err="1" smtClean="0"/>
              <a:t>euros</a:t>
            </a:r>
            <a:r>
              <a:rPr lang="en-US" sz="3200" i="1" dirty="0" smtClean="0"/>
              <a:t>. The highest is </a:t>
            </a:r>
            <a:r>
              <a:rPr lang="en-US" sz="3200" i="1" dirty="0" smtClean="0"/>
              <a:t>39 million </a:t>
            </a:r>
            <a:r>
              <a:rPr lang="en-US" sz="3200" i="1" dirty="0" err="1" smtClean="0"/>
              <a:t>euros</a:t>
            </a:r>
            <a:endParaRPr lang="en-US" sz="3200" i="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lede 3" descr="Slide_6.jpg"/>
          <p:cNvPicPr>
            <a:picLocks noChangeAspect="1"/>
          </p:cNvPicPr>
          <p:nvPr/>
        </p:nvPicPr>
        <p:blipFill>
          <a:blip r:embed="rId3"/>
          <a:srcRect/>
          <a:stretch>
            <a:fillRect/>
          </a:stretch>
        </p:blipFill>
        <p:spPr bwMode="auto">
          <a:xfrm>
            <a:off x="4763" y="0"/>
            <a:ext cx="9134475" cy="6858000"/>
          </a:xfrm>
          <a:prstGeom prst="rect">
            <a:avLst/>
          </a:prstGeom>
          <a:noFill/>
          <a:ln w="9525">
            <a:noFill/>
            <a:miter lim="800000"/>
            <a:headEnd/>
            <a:tailEnd/>
          </a:ln>
        </p:spPr>
      </p:pic>
      <p:pic>
        <p:nvPicPr>
          <p:cNvPr id="5" name="Billede 4" descr="Slide_6_1.png"/>
          <p:cNvPicPr>
            <a:picLocks noChangeAspect="1"/>
          </p:cNvPicPr>
          <p:nvPr/>
        </p:nvPicPr>
        <p:blipFill>
          <a:blip r:embed="rId4"/>
          <a:srcRect/>
          <a:stretch>
            <a:fillRect/>
          </a:stretch>
        </p:blipFill>
        <p:spPr bwMode="auto">
          <a:xfrm>
            <a:off x="4763" y="0"/>
            <a:ext cx="9134475" cy="6858000"/>
          </a:xfrm>
          <a:prstGeom prst="rect">
            <a:avLst/>
          </a:prstGeom>
          <a:noFill/>
          <a:ln w="9525">
            <a:noFill/>
            <a:miter lim="800000"/>
            <a:headEnd/>
            <a:tailEnd/>
          </a:ln>
        </p:spPr>
      </p:pic>
      <p:sp>
        <p:nvSpPr>
          <p:cNvPr id="4" name="Tekstboks 3"/>
          <p:cNvSpPr txBox="1"/>
          <p:nvPr/>
        </p:nvSpPr>
        <p:spPr>
          <a:xfrm>
            <a:off x="395536" y="620688"/>
            <a:ext cx="3240360" cy="2123658"/>
          </a:xfrm>
          <a:prstGeom prst="rect">
            <a:avLst/>
          </a:prstGeom>
          <a:solidFill>
            <a:srgbClr val="92D050"/>
          </a:solidFill>
        </p:spPr>
        <p:txBody>
          <a:bodyPr wrap="square" rtlCol="0">
            <a:spAutoFit/>
          </a:bodyPr>
          <a:lstStyle/>
          <a:p>
            <a:r>
              <a:rPr lang="da-DK" sz="4400" dirty="0" smtClean="0"/>
              <a:t>The global trend: Big </a:t>
            </a:r>
            <a:r>
              <a:rPr lang="da-DK" sz="4400" dirty="0" err="1" smtClean="0"/>
              <a:t>cities</a:t>
            </a:r>
            <a:endParaRPr lang="da-DK" sz="4400"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724942"/>
          </a:xfrm>
        </p:spPr>
        <p:txBody>
          <a:bodyPr/>
          <a:lstStyle/>
          <a:p>
            <a:r>
              <a:rPr lang="da-DK" sz="4000" dirty="0" smtClean="0">
                <a:latin typeface="Calibri" pitchFamily="34" charset="0"/>
              </a:rPr>
              <a:t>DK 2042… </a:t>
            </a:r>
            <a:r>
              <a:rPr lang="da-DK" sz="4000" dirty="0" err="1" smtClean="0">
                <a:latin typeface="Calibri" pitchFamily="34" charset="0"/>
              </a:rPr>
              <a:t>higher</a:t>
            </a:r>
            <a:r>
              <a:rPr lang="da-DK" sz="4000" dirty="0" smtClean="0">
                <a:latin typeface="Calibri" pitchFamily="34" charset="0"/>
              </a:rPr>
              <a:t> speed, but </a:t>
            </a:r>
            <a:r>
              <a:rPr lang="da-DK" sz="4000" dirty="0" smtClean="0">
                <a:latin typeface="Calibri" pitchFamily="34" charset="0"/>
              </a:rPr>
              <a:t>n</a:t>
            </a:r>
            <a:r>
              <a:rPr lang="da-DK" sz="4000" dirty="0" smtClean="0">
                <a:latin typeface="Calibri" pitchFamily="34" charset="0"/>
              </a:rPr>
              <a:t>ot HSR</a:t>
            </a:r>
            <a:endParaRPr lang="da-DK" sz="4000" dirty="0">
              <a:latin typeface="Calibri" pitchFamily="34" charset="0"/>
            </a:endParaRPr>
          </a:p>
        </p:txBody>
      </p:sp>
      <p:pic>
        <p:nvPicPr>
          <p:cNvPr id="41986" name="Picture 2"/>
          <p:cNvPicPr>
            <a:picLocks noGrp="1" noChangeAspect="1" noChangeArrowheads="1"/>
          </p:cNvPicPr>
          <p:nvPr>
            <p:ph idx="1"/>
          </p:nvPr>
        </p:nvPicPr>
        <p:blipFill>
          <a:blip r:embed="rId2"/>
          <a:srcRect/>
          <a:stretch>
            <a:fillRect/>
          </a:stretch>
        </p:blipFill>
        <p:spPr bwMode="auto">
          <a:xfrm>
            <a:off x="1763688" y="1600200"/>
            <a:ext cx="5400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224136"/>
          </a:xfrm>
        </p:spPr>
        <p:txBody>
          <a:bodyPr/>
          <a:lstStyle/>
          <a:p>
            <a:r>
              <a:rPr lang="da-DK" sz="4000" dirty="0" smtClean="0">
                <a:latin typeface="Calibri" pitchFamily="34" charset="0"/>
              </a:rPr>
              <a:t>Speed and agility </a:t>
            </a:r>
            <a:r>
              <a:rPr lang="da-DK" sz="4000" dirty="0" err="1" smtClean="0">
                <a:latin typeface="Calibri" pitchFamily="34" charset="0"/>
              </a:rPr>
              <a:t>define</a:t>
            </a:r>
            <a:r>
              <a:rPr lang="da-DK" sz="4000" dirty="0" smtClean="0">
                <a:latin typeface="Calibri" pitchFamily="34" charset="0"/>
              </a:rPr>
              <a:t> the </a:t>
            </a:r>
            <a:r>
              <a:rPr lang="da-DK" sz="4000" dirty="0" err="1" smtClean="0">
                <a:latin typeface="Calibri" pitchFamily="34" charset="0"/>
              </a:rPr>
              <a:t>competitiveness</a:t>
            </a:r>
            <a:r>
              <a:rPr lang="da-DK" sz="4000" dirty="0" smtClean="0">
                <a:latin typeface="Calibri" pitchFamily="34" charset="0"/>
              </a:rPr>
              <a:t> of nations</a:t>
            </a:r>
            <a:endParaRPr lang="da-DK" sz="4000" dirty="0">
              <a:latin typeface="Calibri" pitchFamily="34" charset="0"/>
            </a:endParaRPr>
          </a:p>
        </p:txBody>
      </p:sp>
      <p:pic>
        <p:nvPicPr>
          <p:cNvPr id="43010" name="Picture 2"/>
          <p:cNvPicPr>
            <a:picLocks noGrp="1" noChangeAspect="1" noChangeArrowheads="1"/>
          </p:cNvPicPr>
          <p:nvPr>
            <p:ph idx="1"/>
          </p:nvPr>
        </p:nvPicPr>
        <p:blipFill>
          <a:blip r:embed="rId2"/>
          <a:srcRect/>
          <a:stretch>
            <a:fillRect/>
          </a:stretch>
        </p:blipFill>
        <p:spPr bwMode="auto">
          <a:xfrm>
            <a:off x="457200" y="2713039"/>
            <a:ext cx="4048125" cy="2729954"/>
          </a:xfrm>
          <a:prstGeom prst="rect">
            <a:avLst/>
          </a:prstGeom>
          <a:noFill/>
          <a:ln w="9525">
            <a:noFill/>
            <a:miter lim="800000"/>
            <a:headEnd/>
            <a:tailEnd/>
          </a:ln>
        </p:spPr>
      </p:pic>
      <p:pic>
        <p:nvPicPr>
          <p:cNvPr id="43011" name="Picture 3"/>
          <p:cNvPicPr>
            <a:picLocks noChangeAspect="1" noChangeArrowheads="1"/>
          </p:cNvPicPr>
          <p:nvPr/>
        </p:nvPicPr>
        <p:blipFill>
          <a:blip r:embed="rId3"/>
          <a:srcRect/>
          <a:stretch>
            <a:fillRect/>
          </a:stretch>
        </p:blipFill>
        <p:spPr bwMode="auto">
          <a:xfrm>
            <a:off x="4610100" y="2713039"/>
            <a:ext cx="4076700" cy="2729954"/>
          </a:xfrm>
          <a:prstGeom prst="rect">
            <a:avLst/>
          </a:prstGeom>
          <a:noFill/>
          <a:ln w="9525">
            <a:noFill/>
            <a:miter lim="800000"/>
            <a:headEnd/>
            <a:tailEnd/>
          </a:ln>
        </p:spPr>
      </p:pic>
      <p:pic>
        <p:nvPicPr>
          <p:cNvPr id="6" name="Billede 5" descr="Danmarks-oversete-vinderopskrift.png"/>
          <p:cNvPicPr>
            <a:picLocks noChangeAspect="1"/>
          </p:cNvPicPr>
          <p:nvPr/>
        </p:nvPicPr>
        <p:blipFill>
          <a:blip r:embed="rId4"/>
          <a:stretch>
            <a:fillRect/>
          </a:stretch>
        </p:blipFill>
        <p:spPr>
          <a:xfrm>
            <a:off x="457200" y="2713039"/>
            <a:ext cx="8229600" cy="2729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med enkelt afrundet hjørne 17"/>
          <p:cNvSpPr/>
          <p:nvPr/>
        </p:nvSpPr>
        <p:spPr>
          <a:xfrm>
            <a:off x="4757738" y="1603376"/>
            <a:ext cx="4386262" cy="5254624"/>
          </a:xfrm>
          <a:prstGeom prst="round1Rect">
            <a:avLst>
              <a:gd name="adj" fmla="val 780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da-DK" sz="4000" dirty="0" err="1" smtClean="0">
                <a:latin typeface="Calibri" pitchFamily="34" charset="0"/>
              </a:rPr>
              <a:t>Monday</a:t>
            </a:r>
            <a:r>
              <a:rPr lang="da-DK" sz="4000" dirty="0" smtClean="0">
                <a:latin typeface="Calibri" pitchFamily="34" charset="0"/>
              </a:rPr>
              <a:t> Morning </a:t>
            </a:r>
          </a:p>
          <a:p>
            <a:pPr algn="ctr" defTabSz="914400" fontAlgn="auto">
              <a:spcBef>
                <a:spcPts val="0"/>
              </a:spcBef>
              <a:spcAft>
                <a:spcPts val="0"/>
              </a:spcAft>
              <a:defRPr/>
            </a:pPr>
            <a:r>
              <a:rPr lang="da-DK" i="1" dirty="0" smtClean="0">
                <a:latin typeface="Calibri" pitchFamily="34" charset="0"/>
              </a:rPr>
              <a:t>– a </a:t>
            </a:r>
            <a:r>
              <a:rPr lang="da-DK" i="1" dirty="0" err="1" smtClean="0">
                <a:latin typeface="Calibri" pitchFamily="34" charset="0"/>
              </a:rPr>
              <a:t>leading</a:t>
            </a:r>
            <a:r>
              <a:rPr lang="da-DK" i="1" dirty="0" smtClean="0">
                <a:latin typeface="Calibri" pitchFamily="34" charset="0"/>
              </a:rPr>
              <a:t> </a:t>
            </a:r>
            <a:r>
              <a:rPr lang="da-DK" i="1" dirty="0" err="1" smtClean="0">
                <a:latin typeface="Calibri" pitchFamily="34" charset="0"/>
              </a:rPr>
              <a:t>Scandination</a:t>
            </a:r>
            <a:r>
              <a:rPr lang="da-DK" i="1" dirty="0" smtClean="0">
                <a:latin typeface="Calibri" pitchFamily="34" charset="0"/>
              </a:rPr>
              <a:t> Innovation tank</a:t>
            </a:r>
            <a:endParaRPr lang="da-DK" i="1" dirty="0">
              <a:latin typeface="Calibri" pitchFamily="34" charset="0"/>
            </a:endParaRPr>
          </a:p>
        </p:txBody>
      </p:sp>
      <p:sp>
        <p:nvSpPr>
          <p:cNvPr id="34818" name="TextBox 10"/>
          <p:cNvSpPr txBox="1">
            <a:spLocks noChangeArrowheads="1"/>
          </p:cNvSpPr>
          <p:nvPr/>
        </p:nvSpPr>
        <p:spPr bwMode="auto">
          <a:xfrm>
            <a:off x="457200" y="2286000"/>
            <a:ext cx="8229600" cy="1036638"/>
          </a:xfrm>
          <a:prstGeom prst="rect">
            <a:avLst/>
          </a:prstGeom>
          <a:noFill/>
          <a:ln w="9525">
            <a:noFill/>
            <a:miter lim="800000"/>
            <a:headEnd/>
            <a:tailEnd/>
          </a:ln>
        </p:spPr>
        <p:txBody>
          <a:bodyPr>
            <a:spAutoFit/>
          </a:bodyPr>
          <a:lstStyle/>
          <a:p>
            <a:pPr algn="ctr"/>
            <a:endParaRPr lang="da-DK" sz="2200">
              <a:solidFill>
                <a:schemeClr val="bg1"/>
              </a:solidFill>
              <a:latin typeface="Helvetica" charset="0"/>
            </a:endParaRPr>
          </a:p>
          <a:p>
            <a:pPr algn="ctr"/>
            <a:endParaRPr lang="da-DK" sz="2200">
              <a:solidFill>
                <a:schemeClr val="bg1"/>
              </a:solidFill>
              <a:latin typeface="Helvetica" charset="0"/>
            </a:endParaRPr>
          </a:p>
          <a:p>
            <a:pPr algn="ctr"/>
            <a:endParaRPr lang="da-DK"/>
          </a:p>
        </p:txBody>
      </p:sp>
      <p:sp>
        <p:nvSpPr>
          <p:cNvPr id="34819" name="TextBox 14"/>
          <p:cNvSpPr txBox="1">
            <a:spLocks noChangeArrowheads="1"/>
          </p:cNvSpPr>
          <p:nvPr/>
        </p:nvSpPr>
        <p:spPr bwMode="auto">
          <a:xfrm>
            <a:off x="914400" y="2895600"/>
            <a:ext cx="8229600" cy="641350"/>
          </a:xfrm>
          <a:prstGeom prst="rect">
            <a:avLst/>
          </a:prstGeom>
          <a:noFill/>
          <a:ln w="9525">
            <a:noFill/>
            <a:miter lim="800000"/>
            <a:headEnd/>
            <a:tailEnd/>
          </a:ln>
        </p:spPr>
        <p:txBody>
          <a:bodyPr>
            <a:spAutoFit/>
          </a:bodyPr>
          <a:lstStyle/>
          <a:p>
            <a:pPr algn="ctr"/>
            <a:endParaRPr lang="da-DK"/>
          </a:p>
          <a:p>
            <a:endParaRPr lang="da-DK"/>
          </a:p>
        </p:txBody>
      </p:sp>
      <p:sp>
        <p:nvSpPr>
          <p:cNvPr id="34822" name="Text Box 11"/>
          <p:cNvSpPr txBox="1">
            <a:spLocks noChangeArrowheads="1"/>
          </p:cNvSpPr>
          <p:nvPr/>
        </p:nvSpPr>
        <p:spPr bwMode="auto">
          <a:xfrm>
            <a:off x="5105400" y="1603375"/>
            <a:ext cx="2981325" cy="641350"/>
          </a:xfrm>
          <a:prstGeom prst="rect">
            <a:avLst/>
          </a:prstGeom>
          <a:noFill/>
          <a:ln w="9525">
            <a:noFill/>
            <a:miter lim="800000"/>
            <a:headEnd/>
            <a:tailEnd/>
          </a:ln>
        </p:spPr>
        <p:txBody>
          <a:bodyPr>
            <a:spAutoFit/>
          </a:bodyPr>
          <a:lstStyle/>
          <a:p>
            <a:endParaRPr lang="da-DK">
              <a:solidFill>
                <a:schemeClr val="bg1"/>
              </a:solidFill>
            </a:endParaRPr>
          </a:p>
          <a:p>
            <a:endParaRPr lang="da-DK">
              <a:solidFill>
                <a:schemeClr val="bg1"/>
              </a:solidFill>
            </a:endParaRPr>
          </a:p>
        </p:txBody>
      </p:sp>
      <p:sp>
        <p:nvSpPr>
          <p:cNvPr id="34823" name="Text Box 12"/>
          <p:cNvSpPr txBox="1">
            <a:spLocks noChangeArrowheads="1"/>
          </p:cNvSpPr>
          <p:nvPr/>
        </p:nvSpPr>
        <p:spPr bwMode="auto">
          <a:xfrm>
            <a:off x="746125" y="877888"/>
            <a:ext cx="8756650" cy="641350"/>
          </a:xfrm>
          <a:prstGeom prst="rect">
            <a:avLst/>
          </a:prstGeom>
          <a:noFill/>
          <a:ln w="9525">
            <a:noFill/>
            <a:miter lim="800000"/>
            <a:headEnd/>
            <a:tailEnd/>
          </a:ln>
        </p:spPr>
        <p:txBody>
          <a:bodyPr>
            <a:spAutoFit/>
          </a:bodyPr>
          <a:lstStyle/>
          <a:p>
            <a:endParaRPr lang="da-DK" sz="3600"/>
          </a:p>
        </p:txBody>
      </p:sp>
      <p:sp>
        <p:nvSpPr>
          <p:cNvPr id="34824" name="Text Box 10"/>
          <p:cNvSpPr txBox="1">
            <a:spLocks noChangeArrowheads="1"/>
          </p:cNvSpPr>
          <p:nvPr/>
        </p:nvSpPr>
        <p:spPr bwMode="auto">
          <a:xfrm>
            <a:off x="5292080" y="5517233"/>
            <a:ext cx="3851920" cy="1200329"/>
          </a:xfrm>
          <a:prstGeom prst="rect">
            <a:avLst/>
          </a:prstGeom>
          <a:noFill/>
          <a:ln w="9525">
            <a:noFill/>
            <a:miter lim="800000"/>
            <a:headEnd/>
            <a:tailEnd/>
          </a:ln>
        </p:spPr>
        <p:txBody>
          <a:bodyPr wrap="square">
            <a:spAutoFit/>
          </a:bodyPr>
          <a:lstStyle/>
          <a:p>
            <a:r>
              <a:rPr lang="da-DK" sz="2400" i="1" dirty="0" smtClean="0">
                <a:solidFill>
                  <a:schemeClr val="bg1"/>
                </a:solidFill>
              </a:rPr>
              <a:t>– </a:t>
            </a:r>
            <a:r>
              <a:rPr lang="da-DK" sz="2400" i="1" dirty="0" smtClean="0">
                <a:solidFill>
                  <a:schemeClr val="bg1"/>
                </a:solidFill>
              </a:rPr>
              <a:t>Find more </a:t>
            </a:r>
            <a:r>
              <a:rPr lang="da-DK" sz="2400" i="1" dirty="0" err="1" smtClean="0">
                <a:solidFill>
                  <a:schemeClr val="bg1"/>
                </a:solidFill>
              </a:rPr>
              <a:t>knowledge</a:t>
            </a:r>
            <a:r>
              <a:rPr lang="da-DK" sz="2400" i="1" dirty="0" smtClean="0">
                <a:solidFill>
                  <a:schemeClr val="bg1"/>
                </a:solidFill>
              </a:rPr>
              <a:t> </a:t>
            </a:r>
          </a:p>
          <a:p>
            <a:r>
              <a:rPr lang="da-DK" sz="2400" i="1" dirty="0" smtClean="0">
                <a:solidFill>
                  <a:schemeClr val="bg1"/>
                </a:solidFill>
              </a:rPr>
              <a:t>and new solutions at: </a:t>
            </a:r>
            <a:r>
              <a:rPr lang="da-DK" sz="2400" i="1" dirty="0" err="1" smtClean="0">
                <a:solidFill>
                  <a:schemeClr val="bg1"/>
                </a:solidFill>
              </a:rPr>
              <a:t>www.mm.dk</a:t>
            </a:r>
            <a:endParaRPr lang="da-DK" sz="2400" i="1" dirty="0">
              <a:solidFill>
                <a:schemeClr val="bg1"/>
              </a:solidFill>
            </a:endParaRPr>
          </a:p>
        </p:txBody>
      </p:sp>
      <p:pic>
        <p:nvPicPr>
          <p:cNvPr id="34829" name="Picture 13"/>
          <p:cNvPicPr>
            <a:picLocks noChangeAspect="1" noChangeArrowheads="1"/>
          </p:cNvPicPr>
          <p:nvPr/>
        </p:nvPicPr>
        <p:blipFill>
          <a:blip r:embed="rId2"/>
          <a:srcRect/>
          <a:stretch>
            <a:fillRect/>
          </a:stretch>
        </p:blipFill>
        <p:spPr bwMode="auto">
          <a:xfrm>
            <a:off x="1" y="1603377"/>
            <a:ext cx="2307332" cy="2833736"/>
          </a:xfrm>
          <a:prstGeom prst="rect">
            <a:avLst/>
          </a:prstGeom>
          <a:noFill/>
          <a:ln w="9525">
            <a:noFill/>
            <a:miter lim="800000"/>
            <a:headEnd/>
            <a:tailEnd/>
          </a:ln>
        </p:spPr>
      </p:pic>
      <p:pic>
        <p:nvPicPr>
          <p:cNvPr id="34828" name="Picture 12"/>
          <p:cNvPicPr>
            <a:picLocks noChangeAspect="1" noChangeArrowheads="1"/>
          </p:cNvPicPr>
          <p:nvPr/>
        </p:nvPicPr>
        <p:blipFill>
          <a:blip r:embed="rId3"/>
          <a:srcRect/>
          <a:stretch>
            <a:fillRect/>
          </a:stretch>
        </p:blipFill>
        <p:spPr bwMode="auto">
          <a:xfrm>
            <a:off x="2307333" y="1603376"/>
            <a:ext cx="2425368" cy="2833736"/>
          </a:xfrm>
          <a:prstGeom prst="rect">
            <a:avLst/>
          </a:prstGeom>
          <a:noFill/>
          <a:ln w="9525">
            <a:noFill/>
            <a:miter lim="800000"/>
            <a:headEnd/>
            <a:tailEnd/>
          </a:ln>
        </p:spPr>
      </p:pic>
      <p:pic>
        <p:nvPicPr>
          <p:cNvPr id="19" name="Picture 2"/>
          <p:cNvPicPr>
            <a:picLocks noChangeAspect="1" noChangeArrowheads="1"/>
          </p:cNvPicPr>
          <p:nvPr/>
        </p:nvPicPr>
        <p:blipFill>
          <a:blip r:embed="rId4"/>
          <a:srcRect/>
          <a:stretch>
            <a:fillRect/>
          </a:stretch>
        </p:blipFill>
        <p:spPr bwMode="auto">
          <a:xfrm>
            <a:off x="107504" y="4262775"/>
            <a:ext cx="2199829" cy="2508916"/>
          </a:xfrm>
          <a:prstGeom prst="rect">
            <a:avLst/>
          </a:prstGeom>
          <a:noFill/>
          <a:ln w="9525">
            <a:noFill/>
            <a:miter lim="800000"/>
            <a:headEnd/>
            <a:tailEnd/>
          </a:ln>
        </p:spPr>
      </p:pic>
      <p:pic>
        <p:nvPicPr>
          <p:cNvPr id="20" name="Picture 1"/>
          <p:cNvPicPr>
            <a:picLocks noChangeAspect="1" noChangeArrowheads="1"/>
          </p:cNvPicPr>
          <p:nvPr/>
        </p:nvPicPr>
        <p:blipFill>
          <a:blip r:embed="rId5"/>
          <a:srcRect/>
          <a:stretch>
            <a:fillRect/>
          </a:stretch>
        </p:blipFill>
        <p:spPr bwMode="auto">
          <a:xfrm>
            <a:off x="2307333" y="4262775"/>
            <a:ext cx="2425368" cy="259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Billede 3" descr="Slide_11.jpg"/>
          <p:cNvPicPr>
            <a:picLocks noChangeAspect="1"/>
          </p:cNvPicPr>
          <p:nvPr/>
        </p:nvPicPr>
        <p:blipFill>
          <a:blip r:embed="rId3"/>
          <a:srcRect/>
          <a:stretch>
            <a:fillRect/>
          </a:stretch>
        </p:blipFill>
        <p:spPr bwMode="auto">
          <a:xfrm>
            <a:off x="4763" y="0"/>
            <a:ext cx="9175750" cy="6888163"/>
          </a:xfrm>
          <a:prstGeom prst="rect">
            <a:avLst/>
          </a:prstGeom>
          <a:noFill/>
          <a:ln w="9525">
            <a:noFill/>
            <a:miter lim="800000"/>
            <a:headEnd/>
            <a:tailEnd/>
          </a:ln>
        </p:spPr>
      </p:pic>
      <p:sp>
        <p:nvSpPr>
          <p:cNvPr id="3" name="Tekstboks 2"/>
          <p:cNvSpPr txBox="1"/>
          <p:nvPr/>
        </p:nvSpPr>
        <p:spPr>
          <a:xfrm>
            <a:off x="1043608" y="332656"/>
            <a:ext cx="6840760" cy="1446550"/>
          </a:xfrm>
          <a:prstGeom prst="rect">
            <a:avLst/>
          </a:prstGeom>
          <a:solidFill>
            <a:schemeClr val="bg1"/>
          </a:solidFill>
        </p:spPr>
        <p:txBody>
          <a:bodyPr wrap="square" rtlCol="0">
            <a:spAutoFit/>
          </a:bodyPr>
          <a:lstStyle/>
          <a:p>
            <a:r>
              <a:rPr lang="da-DK" sz="4400" dirty="0" err="1" smtClean="0"/>
              <a:t>Cities</a:t>
            </a:r>
            <a:r>
              <a:rPr lang="da-DK" sz="4400" dirty="0" smtClean="0"/>
              <a:t> as Denmarks </a:t>
            </a:r>
            <a:r>
              <a:rPr lang="da-DK" sz="4400" dirty="0" err="1" smtClean="0"/>
              <a:t>growth</a:t>
            </a:r>
            <a:r>
              <a:rPr lang="da-DK" sz="4400" dirty="0" smtClean="0"/>
              <a:t> </a:t>
            </a:r>
            <a:r>
              <a:rPr lang="da-DK" sz="4400" dirty="0" err="1" smtClean="0"/>
              <a:t>engine</a:t>
            </a:r>
            <a:endParaRPr lang="da-DK"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lede 3" descr="Slide-3.jpg"/>
          <p:cNvPicPr>
            <a:picLocks noChangeAspect="1"/>
          </p:cNvPicPr>
          <p:nvPr/>
        </p:nvPicPr>
        <p:blipFill>
          <a:blip r:embed="rId3"/>
          <a:srcRect/>
          <a:stretch>
            <a:fillRect/>
          </a:stretch>
        </p:blipFill>
        <p:spPr bwMode="auto">
          <a:xfrm>
            <a:off x="0" y="-1588"/>
            <a:ext cx="9324527" cy="6886576"/>
          </a:xfrm>
          <a:prstGeom prst="rect">
            <a:avLst/>
          </a:prstGeom>
          <a:noFill/>
          <a:ln w="9525">
            <a:noFill/>
            <a:miter lim="800000"/>
            <a:headEnd/>
            <a:tailEnd/>
          </a:ln>
        </p:spPr>
      </p:pic>
      <p:pic>
        <p:nvPicPr>
          <p:cNvPr id="10" name="Billede 9" descr="Slide_7.png"/>
          <p:cNvPicPr>
            <a:picLocks noChangeAspect="1"/>
          </p:cNvPicPr>
          <p:nvPr/>
        </p:nvPicPr>
        <p:blipFill>
          <a:blip r:embed="rId4"/>
          <a:srcRect/>
          <a:stretch>
            <a:fillRect/>
          </a:stretch>
        </p:blipFill>
        <p:spPr bwMode="auto">
          <a:xfrm>
            <a:off x="-323850" y="0"/>
            <a:ext cx="9134475" cy="6858000"/>
          </a:xfrm>
          <a:prstGeom prst="rect">
            <a:avLst/>
          </a:prstGeom>
          <a:noFill/>
          <a:ln w="9525">
            <a:noFill/>
            <a:miter lim="800000"/>
            <a:headEnd/>
            <a:tailEnd/>
          </a:ln>
        </p:spPr>
      </p:pic>
      <p:pic>
        <p:nvPicPr>
          <p:cNvPr id="11" name="Billede 10" descr="Slide_7_1.png"/>
          <p:cNvPicPr>
            <a:picLocks noChangeAspect="1"/>
          </p:cNvPicPr>
          <p:nvPr/>
        </p:nvPicPr>
        <p:blipFill>
          <a:blip r:embed="rId5"/>
          <a:srcRect/>
          <a:stretch>
            <a:fillRect/>
          </a:stretch>
        </p:blipFill>
        <p:spPr bwMode="auto">
          <a:xfrm>
            <a:off x="-1" y="0"/>
            <a:ext cx="8316417" cy="6858000"/>
          </a:xfrm>
          <a:prstGeom prst="rect">
            <a:avLst/>
          </a:prstGeom>
          <a:noFill/>
          <a:ln w="9525">
            <a:noFill/>
            <a:miter lim="800000"/>
            <a:headEnd/>
            <a:tailEnd/>
          </a:ln>
        </p:spPr>
      </p:pic>
      <p:cxnSp>
        <p:nvCxnSpPr>
          <p:cNvPr id="13" name="Lige forbindelse 12"/>
          <p:cNvCxnSpPr/>
          <p:nvPr/>
        </p:nvCxnSpPr>
        <p:spPr>
          <a:xfrm>
            <a:off x="3347864" y="4005064"/>
            <a:ext cx="216024" cy="144016"/>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Lige forbindelse 34"/>
          <p:cNvCxnSpPr/>
          <p:nvPr/>
        </p:nvCxnSpPr>
        <p:spPr>
          <a:xfrm flipH="1" flipV="1">
            <a:off x="3563888" y="4149080"/>
            <a:ext cx="360040" cy="7200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kstboks 36"/>
          <p:cNvSpPr txBox="1"/>
          <p:nvPr/>
        </p:nvSpPr>
        <p:spPr>
          <a:xfrm>
            <a:off x="1259632" y="0"/>
            <a:ext cx="8064895" cy="707886"/>
          </a:xfrm>
          <a:prstGeom prst="rect">
            <a:avLst/>
          </a:prstGeom>
          <a:noFill/>
        </p:spPr>
        <p:txBody>
          <a:bodyPr wrap="square" rtlCol="0">
            <a:spAutoFit/>
          </a:bodyPr>
          <a:lstStyle/>
          <a:p>
            <a:r>
              <a:rPr lang="da-DK" sz="4000" dirty="0" smtClean="0"/>
              <a:t>Denmarks </a:t>
            </a:r>
            <a:r>
              <a:rPr lang="da-DK" sz="4000" dirty="0" err="1" smtClean="0"/>
              <a:t>big</a:t>
            </a:r>
            <a:r>
              <a:rPr lang="da-DK" sz="4000" dirty="0" smtClean="0"/>
              <a:t> </a:t>
            </a:r>
            <a:r>
              <a:rPr lang="da-DK" sz="4000" dirty="0" err="1" smtClean="0"/>
              <a:t>cities</a:t>
            </a:r>
            <a:r>
              <a:rPr lang="da-DK" sz="4000" dirty="0" smtClean="0"/>
              <a:t> 2050</a:t>
            </a:r>
            <a:endParaRPr lang="da-DK"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2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179512" y="476250"/>
            <a:ext cx="8856984" cy="1123950"/>
          </a:xfrm>
        </p:spPr>
        <p:txBody>
          <a:bodyPr/>
          <a:lstStyle/>
          <a:p>
            <a:r>
              <a:rPr lang="da-DK" sz="4000" dirty="0" smtClean="0">
                <a:latin typeface="Calibri" pitchFamily="34" charset="0"/>
              </a:rPr>
              <a:t>CPH </a:t>
            </a:r>
            <a:r>
              <a:rPr lang="da-DK" sz="4000" dirty="0" smtClean="0">
                <a:latin typeface="Calibri" pitchFamily="34" charset="0"/>
              </a:rPr>
              <a:t>– </a:t>
            </a:r>
            <a:r>
              <a:rPr lang="da-DK" sz="4000" i="1" dirty="0" smtClean="0">
                <a:latin typeface="Calibri" pitchFamily="34" charset="0"/>
              </a:rPr>
              <a:t>a region </a:t>
            </a:r>
            <a:r>
              <a:rPr lang="da-DK" sz="4000" i="1" dirty="0" err="1" smtClean="0">
                <a:latin typeface="Calibri" pitchFamily="34" charset="0"/>
              </a:rPr>
              <a:t>with</a:t>
            </a:r>
            <a:r>
              <a:rPr lang="da-DK" sz="4000" i="1" dirty="0" smtClean="0">
                <a:latin typeface="Calibri" pitchFamily="34" charset="0"/>
              </a:rPr>
              <a:t> </a:t>
            </a:r>
            <a:r>
              <a:rPr lang="da-DK" sz="4000" i="1" dirty="0" err="1" smtClean="0">
                <a:latin typeface="Calibri" pitchFamily="34" charset="0"/>
              </a:rPr>
              <a:t>huge</a:t>
            </a:r>
            <a:r>
              <a:rPr lang="da-DK" sz="4000" i="1" dirty="0" smtClean="0">
                <a:latin typeface="Calibri" pitchFamily="34" charset="0"/>
              </a:rPr>
              <a:t> </a:t>
            </a:r>
            <a:r>
              <a:rPr lang="da-DK" sz="4000" i="1" dirty="0" err="1" smtClean="0">
                <a:latin typeface="Calibri" pitchFamily="34" charset="0"/>
              </a:rPr>
              <a:t>possibilities</a:t>
            </a:r>
            <a:endParaRPr lang="da-DK" sz="4000" i="1" dirty="0" smtClean="0">
              <a:latin typeface="Calibri" pitchFamily="34" charset="0"/>
            </a:endParaRPr>
          </a:p>
        </p:txBody>
      </p:sp>
      <p:sp>
        <p:nvSpPr>
          <p:cNvPr id="6" name="Rektangel med enkelt afrundet hjørne 5"/>
          <p:cNvSpPr/>
          <p:nvPr/>
        </p:nvSpPr>
        <p:spPr>
          <a:xfrm>
            <a:off x="3995936" y="1600200"/>
            <a:ext cx="5148064" cy="5257800"/>
          </a:xfrm>
          <a:prstGeom prst="round1Rect">
            <a:avLst>
              <a:gd name="adj" fmla="val 780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Char char="•"/>
              <a:defRPr/>
            </a:pPr>
            <a:endParaRPr lang="da-DK" dirty="0">
              <a:solidFill>
                <a:schemeClr val="bg1"/>
              </a:solidFill>
              <a:latin typeface="Calibri" pitchFamily="34" charset="0"/>
              <a:ea typeface="ＭＳ Ｐゴシック" pitchFamily="34" charset="-128"/>
            </a:endParaRPr>
          </a:p>
          <a:p>
            <a:pPr>
              <a:buFont typeface="Arial" charset="0"/>
              <a:buChar char="•"/>
              <a:defRPr/>
            </a:pPr>
            <a:endParaRPr lang="da-DK" dirty="0">
              <a:solidFill>
                <a:schemeClr val="bg1"/>
              </a:solidFill>
              <a:latin typeface="Calibri" pitchFamily="34" charset="0"/>
              <a:ea typeface="ＭＳ Ｐゴシック" pitchFamily="34" charset="-128"/>
            </a:endParaRPr>
          </a:p>
          <a:p>
            <a:pPr algn="ctr">
              <a:defRPr/>
            </a:pPr>
            <a:endParaRPr lang="da-DK" dirty="0">
              <a:solidFill>
                <a:schemeClr val="bg1"/>
              </a:solidFill>
              <a:latin typeface="Calibri" pitchFamily="34" charset="0"/>
              <a:ea typeface="ＭＳ Ｐゴシック" pitchFamily="34" charset="-128"/>
            </a:endParaRPr>
          </a:p>
          <a:p>
            <a:pPr algn="ctr">
              <a:defRPr/>
            </a:pPr>
            <a:endParaRPr lang="da-DK" dirty="0">
              <a:solidFill>
                <a:schemeClr val="bg1"/>
              </a:solidFill>
              <a:latin typeface="Calibri" pitchFamily="34" charset="0"/>
              <a:ea typeface="ＭＳ Ｐゴシック" pitchFamily="34" charset="-128"/>
            </a:endParaRPr>
          </a:p>
        </p:txBody>
      </p:sp>
      <p:sp>
        <p:nvSpPr>
          <p:cNvPr id="24581" name="Tekstboks 6"/>
          <p:cNvSpPr txBox="1">
            <a:spLocks noChangeArrowheads="1"/>
          </p:cNvSpPr>
          <p:nvPr/>
        </p:nvSpPr>
        <p:spPr bwMode="auto">
          <a:xfrm>
            <a:off x="4283968" y="1600200"/>
            <a:ext cx="4860032" cy="6555641"/>
          </a:xfrm>
          <a:prstGeom prst="rect">
            <a:avLst/>
          </a:prstGeom>
          <a:solidFill>
            <a:srgbClr val="FF0000"/>
          </a:solidFill>
          <a:ln w="9525">
            <a:noFill/>
            <a:miter lim="800000"/>
            <a:headEnd/>
            <a:tailEnd/>
          </a:ln>
        </p:spPr>
        <p:txBody>
          <a:bodyPr wrap="square">
            <a:spAutoFit/>
          </a:bodyPr>
          <a:lstStyle/>
          <a:p>
            <a:r>
              <a:rPr lang="da-DK" dirty="0" smtClean="0"/>
              <a:t>Denmarks </a:t>
            </a:r>
            <a:r>
              <a:rPr lang="da-DK" dirty="0" err="1" smtClean="0"/>
              <a:t>no</a:t>
            </a:r>
            <a:r>
              <a:rPr lang="da-DK" dirty="0" smtClean="0"/>
              <a:t> 1 </a:t>
            </a:r>
            <a:r>
              <a:rPr lang="da-DK" dirty="0" err="1" smtClean="0"/>
              <a:t>growth</a:t>
            </a:r>
            <a:r>
              <a:rPr lang="da-DK" dirty="0" smtClean="0"/>
              <a:t> </a:t>
            </a:r>
            <a:r>
              <a:rPr lang="da-DK" dirty="0" err="1" smtClean="0"/>
              <a:t>engine</a:t>
            </a:r>
            <a:endParaRPr lang="da-DK" dirty="0"/>
          </a:p>
          <a:p>
            <a:pPr>
              <a:buFont typeface="Arial" pitchFamily="34" charset="0"/>
              <a:buChar char="•"/>
            </a:pPr>
            <a:r>
              <a:rPr lang="da-DK" dirty="0" smtClean="0">
                <a:solidFill>
                  <a:schemeClr val="bg1"/>
                </a:solidFill>
              </a:rPr>
              <a:t>80 </a:t>
            </a:r>
            <a:r>
              <a:rPr lang="da-DK" dirty="0" smtClean="0">
                <a:solidFill>
                  <a:schemeClr val="bg1"/>
                </a:solidFill>
              </a:rPr>
              <a:t>% of all </a:t>
            </a:r>
            <a:r>
              <a:rPr lang="da-DK" dirty="0" err="1" smtClean="0">
                <a:solidFill>
                  <a:schemeClr val="bg1"/>
                </a:solidFill>
              </a:rPr>
              <a:t>high</a:t>
            </a:r>
            <a:r>
              <a:rPr lang="da-DK" dirty="0" smtClean="0">
                <a:solidFill>
                  <a:schemeClr val="bg1"/>
                </a:solidFill>
              </a:rPr>
              <a:t> </a:t>
            </a:r>
            <a:r>
              <a:rPr lang="da-DK" dirty="0" err="1" smtClean="0">
                <a:solidFill>
                  <a:schemeClr val="bg1"/>
                </a:solidFill>
              </a:rPr>
              <a:t>tech</a:t>
            </a:r>
            <a:r>
              <a:rPr lang="da-DK" dirty="0" smtClean="0">
                <a:solidFill>
                  <a:schemeClr val="bg1"/>
                </a:solidFill>
              </a:rPr>
              <a:t> </a:t>
            </a:r>
            <a:r>
              <a:rPr lang="da-DK" dirty="0" err="1" smtClean="0">
                <a:solidFill>
                  <a:schemeClr val="bg1"/>
                </a:solidFill>
              </a:rPr>
              <a:t>companies</a:t>
            </a:r>
            <a:endParaRPr lang="da-DK" dirty="0" smtClean="0">
              <a:solidFill>
                <a:schemeClr val="bg1"/>
              </a:solidFill>
            </a:endParaRPr>
          </a:p>
          <a:p>
            <a:pPr>
              <a:buFont typeface="Arial" pitchFamily="34" charset="0"/>
              <a:buChar char="•"/>
            </a:pPr>
            <a:r>
              <a:rPr lang="da-DK" dirty="0" smtClean="0">
                <a:solidFill>
                  <a:schemeClr val="bg1"/>
                </a:solidFill>
              </a:rPr>
              <a:t>75 pct. </a:t>
            </a:r>
            <a:r>
              <a:rPr lang="da-DK" dirty="0" smtClean="0">
                <a:solidFill>
                  <a:schemeClr val="bg1"/>
                </a:solidFill>
              </a:rPr>
              <a:t>of all new jobs in DK</a:t>
            </a:r>
            <a:endParaRPr lang="da-DK" dirty="0" smtClean="0">
              <a:solidFill>
                <a:schemeClr val="bg1"/>
              </a:solidFill>
            </a:endParaRPr>
          </a:p>
          <a:p>
            <a:pPr>
              <a:buFont typeface="Arial" pitchFamily="34" charset="0"/>
              <a:buChar char="•"/>
            </a:pPr>
            <a:endParaRPr lang="da-DK" dirty="0">
              <a:solidFill>
                <a:schemeClr val="bg1"/>
              </a:solidFill>
            </a:endParaRPr>
          </a:p>
          <a:p>
            <a:r>
              <a:rPr lang="da-DK" dirty="0" err="1" smtClean="0"/>
              <a:t>Geographical</a:t>
            </a:r>
            <a:r>
              <a:rPr lang="da-DK" dirty="0" smtClean="0"/>
              <a:t> </a:t>
            </a:r>
            <a:r>
              <a:rPr lang="da-DK" dirty="0" err="1" smtClean="0"/>
              <a:t>expansion</a:t>
            </a:r>
            <a:endParaRPr lang="da-DK" dirty="0" smtClean="0"/>
          </a:p>
          <a:p>
            <a:pPr>
              <a:buFont typeface="Arial" pitchFamily="34" charset="0"/>
              <a:buChar char="•"/>
            </a:pPr>
            <a:r>
              <a:rPr lang="da-DK" dirty="0" smtClean="0">
                <a:solidFill>
                  <a:schemeClr val="bg1"/>
                </a:solidFill>
              </a:rPr>
              <a:t>1,7 </a:t>
            </a:r>
            <a:r>
              <a:rPr lang="da-DK" dirty="0" err="1" smtClean="0">
                <a:solidFill>
                  <a:schemeClr val="bg1"/>
                </a:solidFill>
              </a:rPr>
              <a:t>mill</a:t>
            </a:r>
            <a:r>
              <a:rPr lang="da-DK" dirty="0" smtClean="0">
                <a:solidFill>
                  <a:schemeClr val="bg1"/>
                </a:solidFill>
              </a:rPr>
              <a:t>. </a:t>
            </a:r>
            <a:r>
              <a:rPr lang="da-DK" dirty="0" err="1" smtClean="0">
                <a:solidFill>
                  <a:schemeClr val="bg1"/>
                </a:solidFill>
              </a:rPr>
              <a:t>inhabitants</a:t>
            </a:r>
            <a:endParaRPr lang="da-DK" dirty="0" smtClean="0">
              <a:solidFill>
                <a:schemeClr val="bg1"/>
              </a:solidFill>
            </a:endParaRPr>
          </a:p>
          <a:p>
            <a:pPr>
              <a:buFont typeface="Arial" pitchFamily="34" charset="0"/>
              <a:buChar char="•"/>
            </a:pPr>
            <a:r>
              <a:rPr lang="da-DK" dirty="0" smtClean="0">
                <a:solidFill>
                  <a:schemeClr val="bg1"/>
                </a:solidFill>
              </a:rPr>
              <a:t>3,7 </a:t>
            </a:r>
            <a:r>
              <a:rPr lang="da-DK" dirty="0" err="1" smtClean="0">
                <a:solidFill>
                  <a:schemeClr val="bg1"/>
                </a:solidFill>
              </a:rPr>
              <a:t>mill</a:t>
            </a:r>
            <a:r>
              <a:rPr lang="da-DK" dirty="0" smtClean="0">
                <a:solidFill>
                  <a:schemeClr val="bg1"/>
                </a:solidFill>
              </a:rPr>
              <a:t>. </a:t>
            </a:r>
            <a:r>
              <a:rPr lang="da-DK" dirty="0" err="1" smtClean="0">
                <a:solidFill>
                  <a:schemeClr val="bg1"/>
                </a:solidFill>
              </a:rPr>
              <a:t>inhabitants</a:t>
            </a:r>
            <a:endParaRPr lang="da-DK" dirty="0" smtClean="0">
              <a:solidFill>
                <a:schemeClr val="bg1"/>
              </a:solidFill>
            </a:endParaRPr>
          </a:p>
          <a:p>
            <a:endParaRPr lang="da-DK" dirty="0" smtClean="0">
              <a:solidFill>
                <a:schemeClr val="bg1"/>
              </a:solidFill>
            </a:endParaRPr>
          </a:p>
          <a:p>
            <a:endParaRPr lang="da-DK" dirty="0">
              <a:solidFill>
                <a:schemeClr val="bg1"/>
              </a:solidFill>
            </a:endParaRPr>
          </a:p>
          <a:p>
            <a:r>
              <a:rPr lang="da-DK" dirty="0" smtClean="0"/>
              <a:t>A </a:t>
            </a:r>
            <a:r>
              <a:rPr lang="da-DK" dirty="0" err="1" smtClean="0"/>
              <a:t>better</a:t>
            </a:r>
            <a:r>
              <a:rPr lang="da-DK" dirty="0" smtClean="0"/>
              <a:t> </a:t>
            </a:r>
            <a:r>
              <a:rPr lang="da-DK" dirty="0" err="1" smtClean="0"/>
              <a:t>infrastructure</a:t>
            </a:r>
            <a:r>
              <a:rPr lang="da-DK" dirty="0" smtClean="0"/>
              <a:t> </a:t>
            </a:r>
            <a:r>
              <a:rPr lang="da-DK" dirty="0" err="1" smtClean="0"/>
              <a:t>needed</a:t>
            </a:r>
            <a:endParaRPr lang="da-DK" dirty="0" smtClean="0"/>
          </a:p>
          <a:p>
            <a:r>
              <a:rPr lang="da-DK" dirty="0" smtClean="0">
                <a:solidFill>
                  <a:schemeClr val="bg1"/>
                </a:solidFill>
              </a:rPr>
              <a:t> </a:t>
            </a:r>
            <a:r>
              <a:rPr lang="da-DK" dirty="0" smtClean="0">
                <a:solidFill>
                  <a:schemeClr val="bg1"/>
                </a:solidFill>
              </a:rPr>
              <a:t>A </a:t>
            </a:r>
            <a:r>
              <a:rPr lang="da-DK" dirty="0" err="1" smtClean="0">
                <a:solidFill>
                  <a:schemeClr val="bg1"/>
                </a:solidFill>
              </a:rPr>
              <a:t>question</a:t>
            </a:r>
            <a:r>
              <a:rPr lang="da-DK" dirty="0" smtClean="0">
                <a:solidFill>
                  <a:schemeClr val="bg1"/>
                </a:solidFill>
              </a:rPr>
              <a:t> of </a:t>
            </a:r>
            <a:r>
              <a:rPr lang="da-DK" dirty="0" err="1" smtClean="0">
                <a:solidFill>
                  <a:schemeClr val="bg1"/>
                </a:solidFill>
              </a:rPr>
              <a:t>mobility</a:t>
            </a:r>
            <a:endParaRPr lang="da-DK" dirty="0" smtClean="0">
              <a:solidFill>
                <a:schemeClr val="bg1"/>
              </a:solidFill>
            </a:endParaRPr>
          </a:p>
          <a:p>
            <a:pPr>
              <a:buFont typeface="Arial" pitchFamily="34" charset="0"/>
              <a:buChar char="•"/>
            </a:pPr>
            <a:endParaRPr lang="da-DK" dirty="0" smtClean="0">
              <a:solidFill>
                <a:schemeClr val="bg1"/>
              </a:solidFill>
            </a:endParaRPr>
          </a:p>
          <a:p>
            <a:endParaRPr lang="da-DK" dirty="0">
              <a:solidFill>
                <a:schemeClr val="bg1"/>
              </a:solidFill>
            </a:endParaRPr>
          </a:p>
          <a:p>
            <a:endParaRPr lang="da-DK" dirty="0">
              <a:solidFill>
                <a:schemeClr val="bg1"/>
              </a:solidFill>
            </a:endParaRPr>
          </a:p>
          <a:p>
            <a:endParaRPr lang="da-DK" dirty="0">
              <a:solidFill>
                <a:schemeClr val="bg1"/>
              </a:solidFill>
            </a:endParaRPr>
          </a:p>
        </p:txBody>
      </p:sp>
      <p:cxnSp>
        <p:nvCxnSpPr>
          <p:cNvPr id="12" name="Lige pilforbindelse 11"/>
          <p:cNvCxnSpPr/>
          <p:nvPr/>
        </p:nvCxnSpPr>
        <p:spPr>
          <a:xfrm>
            <a:off x="7920372" y="4509120"/>
            <a:ext cx="504056" cy="0"/>
          </a:xfrm>
          <a:prstGeom prst="straightConnector1">
            <a:avLst/>
          </a:prstGeom>
          <a:ln w="5715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Lige pilforbindelse 16"/>
          <p:cNvCxnSpPr/>
          <p:nvPr/>
        </p:nvCxnSpPr>
        <p:spPr>
          <a:xfrm>
            <a:off x="7920372" y="6237312"/>
            <a:ext cx="504056" cy="0"/>
          </a:xfrm>
          <a:prstGeom prst="straightConnector1">
            <a:avLst/>
          </a:prstGeom>
          <a:ln w="57150">
            <a:solidFill>
              <a:schemeClr val="bg1"/>
            </a:solidFill>
            <a:tailEnd type="arrow"/>
          </a:ln>
        </p:spPr>
        <p:style>
          <a:lnRef idx="2">
            <a:schemeClr val="accent1"/>
          </a:lnRef>
          <a:fillRef idx="0">
            <a:schemeClr val="accent1"/>
          </a:fillRef>
          <a:effectRef idx="1">
            <a:schemeClr val="accent1"/>
          </a:effectRef>
          <a:fontRef idx="minor">
            <a:schemeClr val="tx1"/>
          </a:fontRef>
        </p:style>
      </p:cxnSp>
      <p:pic>
        <p:nvPicPr>
          <p:cNvPr id="24585" name="Picture 9"/>
          <p:cNvPicPr>
            <a:picLocks noGrp="1" noChangeAspect="1" noChangeArrowheads="1"/>
          </p:cNvPicPr>
          <p:nvPr>
            <p:ph idx="1"/>
          </p:nvPr>
        </p:nvPicPr>
        <p:blipFill>
          <a:blip r:embed="rId2"/>
          <a:srcRect/>
          <a:stretch>
            <a:fillRect/>
          </a:stretch>
        </p:blipFill>
        <p:spPr bwMode="auto">
          <a:xfrm>
            <a:off x="0" y="1600200"/>
            <a:ext cx="3995936"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81">
                                            <p:txEl>
                                              <p:pRg st="10" end="10"/>
                                            </p:txEl>
                                          </p:spTgt>
                                        </p:tgtEl>
                                        <p:attrNameLst>
                                          <p:attrName>style.visibility</p:attrName>
                                        </p:attrNameLst>
                                      </p:cBhvr>
                                      <p:to>
                                        <p:strVal val="visible"/>
                                      </p:to>
                                    </p:set>
                                    <p:animEffect transition="in" filter="box(in)">
                                      <p:cBhvr>
                                        <p:cTn id="7" dur="500"/>
                                        <p:tgtEl>
                                          <p:spTgt spid="2458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813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8131" name="Picture 3"/>
          <p:cNvPicPr>
            <a:picLocks noChangeAspect="1" noChangeArrowheads="1"/>
          </p:cNvPicPr>
          <p:nvPr/>
        </p:nvPicPr>
        <p:blipFill>
          <a:blip r:embed="rId3"/>
          <a:srcRect/>
          <a:stretch>
            <a:fillRect/>
          </a:stretch>
        </p:blipFill>
        <p:spPr bwMode="auto">
          <a:xfrm>
            <a:off x="3055700" y="2348880"/>
            <a:ext cx="6088300" cy="4509120"/>
          </a:xfrm>
          <a:prstGeom prst="rect">
            <a:avLst/>
          </a:prstGeom>
          <a:noFill/>
          <a:ln w="9525">
            <a:noFill/>
            <a:miter lim="800000"/>
            <a:headEnd/>
            <a:tailEnd/>
          </a:ln>
        </p:spPr>
      </p:pic>
      <p:sp>
        <p:nvSpPr>
          <p:cNvPr id="6" name="Tekstboks 5"/>
          <p:cNvSpPr txBox="1"/>
          <p:nvPr/>
        </p:nvSpPr>
        <p:spPr>
          <a:xfrm>
            <a:off x="457200" y="274638"/>
            <a:ext cx="6707088" cy="769441"/>
          </a:xfrm>
          <a:prstGeom prst="rect">
            <a:avLst/>
          </a:prstGeom>
          <a:noFill/>
        </p:spPr>
        <p:txBody>
          <a:bodyPr wrap="square" rtlCol="0">
            <a:spAutoFit/>
          </a:bodyPr>
          <a:lstStyle/>
          <a:p>
            <a:r>
              <a:rPr lang="da-DK" sz="4400" dirty="0" smtClean="0"/>
              <a:t>Øresund - a </a:t>
            </a:r>
            <a:r>
              <a:rPr lang="da-DK" sz="4400" dirty="0" err="1" smtClean="0"/>
              <a:t>success</a:t>
            </a:r>
            <a:r>
              <a:rPr lang="da-DK" sz="4400" dirty="0" smtClean="0"/>
              <a:t> story</a:t>
            </a:r>
            <a:endParaRPr lang="da-DK" sz="4400" dirty="0"/>
          </a:p>
        </p:txBody>
      </p:sp>
      <p:sp>
        <p:nvSpPr>
          <p:cNvPr id="7" name="Tekstboks 6"/>
          <p:cNvSpPr txBox="1"/>
          <p:nvPr/>
        </p:nvSpPr>
        <p:spPr>
          <a:xfrm>
            <a:off x="3055700" y="2348881"/>
            <a:ext cx="4684652" cy="830997"/>
          </a:xfrm>
          <a:prstGeom prst="rect">
            <a:avLst/>
          </a:prstGeom>
          <a:solidFill>
            <a:schemeClr val="bg1"/>
          </a:solidFill>
        </p:spPr>
        <p:txBody>
          <a:bodyPr wrap="square" rtlCol="0">
            <a:spAutoFit/>
          </a:bodyPr>
          <a:lstStyle/>
          <a:p>
            <a:r>
              <a:rPr lang="da-DK" sz="2400" dirty="0" err="1" smtClean="0"/>
              <a:t>Number</a:t>
            </a:r>
            <a:r>
              <a:rPr lang="da-DK" sz="2400" dirty="0" smtClean="0"/>
              <a:t> of </a:t>
            </a:r>
            <a:r>
              <a:rPr lang="da-DK" sz="2400" dirty="0" err="1" smtClean="0"/>
              <a:t>daily</a:t>
            </a:r>
            <a:r>
              <a:rPr lang="da-DK" sz="2400" dirty="0" smtClean="0"/>
              <a:t> </a:t>
            </a:r>
            <a:r>
              <a:rPr lang="da-DK" sz="2400" dirty="0" err="1" smtClean="0"/>
              <a:t>commuters</a:t>
            </a:r>
            <a:r>
              <a:rPr lang="da-DK" sz="2400" dirty="0" smtClean="0"/>
              <a:t>, </a:t>
            </a:r>
          </a:p>
          <a:p>
            <a:r>
              <a:rPr lang="da-DK" sz="2400" dirty="0" smtClean="0"/>
              <a:t>The Øresund bridge,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photographyobsession.co.uk/gallery3/var/albums/objects/aircraft/airbus-a380/a380-czj135mc-400d-10599.JPG?m=1306601375"/>
          <p:cNvPicPr>
            <a:picLocks noChangeAspect="1" noChangeArrowheads="1"/>
          </p:cNvPicPr>
          <p:nvPr/>
        </p:nvPicPr>
        <p:blipFill>
          <a:blip r:embed="rId3"/>
          <a:srcRect/>
          <a:stretch>
            <a:fillRect/>
          </a:stretch>
        </p:blipFill>
        <p:spPr bwMode="auto">
          <a:xfrm rot="5400000">
            <a:off x="4349365" y="2063367"/>
            <a:ext cx="4797151" cy="4792116"/>
          </a:xfrm>
          <a:prstGeom prst="rect">
            <a:avLst/>
          </a:prstGeom>
          <a:noFill/>
          <a:ln w="9525">
            <a:noFill/>
            <a:miter lim="800000"/>
            <a:headEnd/>
            <a:tailEnd/>
          </a:ln>
        </p:spPr>
      </p:pic>
      <p:sp>
        <p:nvSpPr>
          <p:cNvPr id="2" name="Titel 1"/>
          <p:cNvSpPr>
            <a:spLocks noGrp="1"/>
          </p:cNvSpPr>
          <p:nvPr>
            <p:ph type="title"/>
          </p:nvPr>
        </p:nvSpPr>
        <p:spPr>
          <a:xfrm>
            <a:off x="457200" y="620688"/>
            <a:ext cx="8229600" cy="796950"/>
          </a:xfrm>
        </p:spPr>
        <p:txBody>
          <a:bodyPr/>
          <a:lstStyle/>
          <a:p>
            <a:r>
              <a:rPr lang="da-DK" sz="4000" dirty="0" smtClean="0">
                <a:latin typeface="Calibri" pitchFamily="34" charset="0"/>
              </a:rPr>
              <a:t/>
            </a:r>
            <a:br>
              <a:rPr lang="da-DK" sz="4000" dirty="0" smtClean="0">
                <a:latin typeface="Calibri" pitchFamily="34" charset="0"/>
              </a:rPr>
            </a:br>
            <a:r>
              <a:rPr lang="da-DK" dirty="0" smtClean="0">
                <a:latin typeface="Calibri" pitchFamily="34" charset="0"/>
              </a:rPr>
              <a:t>But </a:t>
            </a:r>
            <a:r>
              <a:rPr lang="da-DK" dirty="0" err="1" smtClean="0">
                <a:latin typeface="Calibri" pitchFamily="34" charset="0"/>
              </a:rPr>
              <a:t>also</a:t>
            </a:r>
            <a:r>
              <a:rPr lang="da-DK" dirty="0" smtClean="0">
                <a:latin typeface="Calibri" pitchFamily="34" charset="0"/>
              </a:rPr>
              <a:t> a</a:t>
            </a:r>
            <a:r>
              <a:rPr lang="da-DK" dirty="0" smtClean="0">
                <a:latin typeface="Calibri" pitchFamily="34" charset="0"/>
              </a:rPr>
              <a:t> </a:t>
            </a:r>
            <a:r>
              <a:rPr lang="da-DK" dirty="0" err="1" smtClean="0">
                <a:latin typeface="Calibri" pitchFamily="34" charset="0"/>
              </a:rPr>
              <a:t>burning</a:t>
            </a:r>
            <a:r>
              <a:rPr lang="da-DK" dirty="0" smtClean="0">
                <a:latin typeface="Calibri" pitchFamily="34" charset="0"/>
              </a:rPr>
              <a:t> platform</a:t>
            </a:r>
            <a:endParaRPr lang="da-DK" dirty="0">
              <a:latin typeface="Calibri" pitchFamily="34" charset="0"/>
            </a:endParaRPr>
          </a:p>
        </p:txBody>
      </p:sp>
      <p:pic>
        <p:nvPicPr>
          <p:cNvPr id="46085" name="Picture 5"/>
          <p:cNvPicPr>
            <a:picLocks noChangeAspect="1" noChangeArrowheads="1"/>
          </p:cNvPicPr>
          <p:nvPr/>
        </p:nvPicPr>
        <p:blipFill>
          <a:blip r:embed="rId4"/>
          <a:srcRect/>
          <a:stretch>
            <a:fillRect/>
          </a:stretch>
        </p:blipFill>
        <p:spPr bwMode="auto">
          <a:xfrm>
            <a:off x="-900608" y="2060847"/>
            <a:ext cx="5252492" cy="4797153"/>
          </a:xfrm>
          <a:prstGeom prst="rect">
            <a:avLst/>
          </a:prstGeom>
          <a:noFill/>
          <a:ln w="9525">
            <a:noFill/>
            <a:miter lim="800000"/>
            <a:headEnd/>
            <a:tailEnd/>
          </a:ln>
        </p:spPr>
      </p:pic>
      <p:sp>
        <p:nvSpPr>
          <p:cNvPr id="10" name="Tekstboks 9"/>
          <p:cNvSpPr txBox="1"/>
          <p:nvPr/>
        </p:nvSpPr>
        <p:spPr>
          <a:xfrm>
            <a:off x="4572000" y="6237312"/>
            <a:ext cx="4571999" cy="523220"/>
          </a:xfrm>
          <a:prstGeom prst="rect">
            <a:avLst/>
          </a:prstGeom>
          <a:noFill/>
        </p:spPr>
        <p:txBody>
          <a:bodyPr wrap="square" rtlCol="0">
            <a:spAutoFit/>
          </a:bodyPr>
          <a:lstStyle/>
          <a:p>
            <a:r>
              <a:rPr lang="da-DK" dirty="0" err="1" smtClean="0">
                <a:solidFill>
                  <a:schemeClr val="bg1"/>
                </a:solidFill>
              </a:rPr>
              <a:t>Next</a:t>
            </a:r>
            <a:r>
              <a:rPr lang="da-DK" dirty="0" smtClean="0">
                <a:solidFill>
                  <a:schemeClr val="bg1"/>
                </a:solidFill>
              </a:rPr>
              <a:t> stop Berlin?</a:t>
            </a:r>
            <a:endParaRPr lang="da-DK"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864096"/>
          </a:xfrm>
        </p:spPr>
        <p:txBody>
          <a:bodyPr/>
          <a:lstStyle/>
          <a:p>
            <a:r>
              <a:rPr lang="da-DK" dirty="0" smtClean="0">
                <a:latin typeface="Calibri" pitchFamily="34" charset="0"/>
              </a:rPr>
              <a:t>The Nordic super region</a:t>
            </a:r>
            <a:endParaRPr lang="da-DK" dirty="0">
              <a:latin typeface="Calibri" pitchFamily="34" charset="0"/>
            </a:endParaRPr>
          </a:p>
        </p:txBody>
      </p:sp>
      <p:pic>
        <p:nvPicPr>
          <p:cNvPr id="1028" name="Picture 4"/>
          <p:cNvPicPr>
            <a:picLocks noGrp="1" noChangeAspect="1" noChangeArrowheads="1"/>
          </p:cNvPicPr>
          <p:nvPr>
            <p:ph idx="1"/>
          </p:nvPr>
        </p:nvPicPr>
        <p:blipFill>
          <a:blip r:embed="rId3"/>
          <a:srcRect/>
          <a:stretch>
            <a:fillRect/>
          </a:stretch>
        </p:blipFill>
        <p:spPr bwMode="auto">
          <a:xfrm>
            <a:off x="-1692696" y="1556792"/>
            <a:ext cx="10836696" cy="5645224"/>
          </a:xfrm>
          <a:prstGeom prst="rect">
            <a:avLst/>
          </a:prstGeom>
          <a:noFill/>
          <a:ln w="9525">
            <a:noFill/>
            <a:miter lim="800000"/>
            <a:headEnd/>
            <a:tailEnd/>
          </a:ln>
        </p:spPr>
      </p:pic>
      <p:pic>
        <p:nvPicPr>
          <p:cNvPr id="47108" name="Picture 4"/>
          <p:cNvPicPr>
            <a:picLocks noChangeAspect="1" noChangeArrowheads="1"/>
          </p:cNvPicPr>
          <p:nvPr/>
        </p:nvPicPr>
        <p:blipFill>
          <a:blip r:embed="rId4"/>
          <a:srcRect/>
          <a:stretch>
            <a:fillRect/>
          </a:stretch>
        </p:blipFill>
        <p:spPr bwMode="auto">
          <a:xfrm>
            <a:off x="104775" y="3573016"/>
            <a:ext cx="3027065" cy="1791469"/>
          </a:xfrm>
          <a:prstGeom prst="rect">
            <a:avLst/>
          </a:prstGeom>
          <a:noFill/>
          <a:ln w="9525">
            <a:noFill/>
            <a:miter lim="800000"/>
            <a:headEnd/>
            <a:tailEnd/>
          </a:ln>
        </p:spPr>
      </p:pic>
      <p:cxnSp>
        <p:nvCxnSpPr>
          <p:cNvPr id="6" name="Lige forbindelse 5"/>
          <p:cNvCxnSpPr/>
          <p:nvPr/>
        </p:nvCxnSpPr>
        <p:spPr>
          <a:xfrm>
            <a:off x="5148064" y="5229201"/>
            <a:ext cx="216024"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kstboks 15"/>
          <p:cNvSpPr txBox="1"/>
          <p:nvPr/>
        </p:nvSpPr>
        <p:spPr>
          <a:xfrm>
            <a:off x="251520" y="5877272"/>
            <a:ext cx="5616624" cy="954107"/>
          </a:xfrm>
          <a:prstGeom prst="rect">
            <a:avLst/>
          </a:prstGeom>
          <a:noFill/>
        </p:spPr>
        <p:txBody>
          <a:bodyPr wrap="square" rtlCol="0">
            <a:spAutoFit/>
          </a:bodyPr>
          <a:lstStyle/>
          <a:p>
            <a:r>
              <a:rPr lang="da-DK" dirty="0" err="1" smtClean="0"/>
              <a:t>Risk</a:t>
            </a:r>
            <a:r>
              <a:rPr lang="da-DK" dirty="0" smtClean="0"/>
              <a:t> for CPH </a:t>
            </a:r>
            <a:r>
              <a:rPr lang="da-DK" dirty="0" err="1" smtClean="0"/>
              <a:t>Airport</a:t>
            </a:r>
            <a:r>
              <a:rPr lang="da-DK" dirty="0" smtClean="0"/>
              <a:t>: </a:t>
            </a:r>
          </a:p>
          <a:p>
            <a:r>
              <a:rPr lang="da-DK" dirty="0" smtClean="0"/>
              <a:t>- </a:t>
            </a:r>
            <a:r>
              <a:rPr lang="da-DK" dirty="0" smtClean="0"/>
              <a:t>8</a:t>
            </a:r>
            <a:r>
              <a:rPr lang="da-DK" dirty="0" smtClean="0"/>
              <a:t>00.000 Scandinavian </a:t>
            </a:r>
            <a:r>
              <a:rPr lang="da-DK" dirty="0" err="1" smtClean="0"/>
              <a:t>passengers</a:t>
            </a:r>
            <a:endParaRPr lang="da-D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latin typeface="Calibri" pitchFamily="34" charset="0"/>
            </a:endParaRPr>
          </a:p>
        </p:txBody>
      </p:sp>
      <p:pic>
        <p:nvPicPr>
          <p:cNvPr id="43010" name="Picture 2"/>
          <p:cNvPicPr>
            <a:picLocks noGrp="1" noChangeAspect="1" noChangeArrowheads="1"/>
          </p:cNvPicPr>
          <p:nvPr>
            <p:ph idx="1"/>
          </p:nvPr>
        </p:nvPicPr>
        <p:blipFill>
          <a:blip r:embed="rId3"/>
          <a:srcRect/>
          <a:stretch>
            <a:fillRect/>
          </a:stretch>
        </p:blipFill>
        <p:spPr bwMode="auto">
          <a:xfrm>
            <a:off x="-1494674" y="-3295128"/>
            <a:ext cx="17173908" cy="10153128"/>
          </a:xfrm>
          <a:prstGeom prst="rect">
            <a:avLst/>
          </a:prstGeom>
          <a:noFill/>
          <a:ln w="9525">
            <a:noFill/>
            <a:miter lim="800000"/>
            <a:headEnd/>
            <a:tailEnd/>
          </a:ln>
        </p:spPr>
      </p:pic>
      <p:sp>
        <p:nvSpPr>
          <p:cNvPr id="4" name="Tekstboks 3"/>
          <p:cNvSpPr txBox="1"/>
          <p:nvPr/>
        </p:nvSpPr>
        <p:spPr>
          <a:xfrm>
            <a:off x="251520" y="0"/>
            <a:ext cx="6840760" cy="2123658"/>
          </a:xfrm>
          <a:prstGeom prst="rect">
            <a:avLst/>
          </a:prstGeom>
          <a:noFill/>
        </p:spPr>
        <p:txBody>
          <a:bodyPr wrap="square" rtlCol="0">
            <a:spAutoFit/>
          </a:bodyPr>
          <a:lstStyle/>
          <a:p>
            <a:endParaRPr lang="da-DK" sz="4400" dirty="0" smtClean="0"/>
          </a:p>
          <a:p>
            <a:r>
              <a:rPr lang="da-DK" sz="4400" dirty="0" err="1" smtClean="0"/>
              <a:t>Mobility</a:t>
            </a:r>
            <a:r>
              <a:rPr lang="da-DK" sz="4400" dirty="0" smtClean="0"/>
              <a:t> as a </a:t>
            </a:r>
            <a:r>
              <a:rPr lang="da-DK" sz="4400" dirty="0" err="1" smtClean="0"/>
              <a:t>growth</a:t>
            </a:r>
            <a:r>
              <a:rPr lang="da-DK" sz="4400" dirty="0" smtClean="0"/>
              <a:t> driver</a:t>
            </a:r>
          </a:p>
          <a:p>
            <a:endParaRPr lang="da-DK" sz="4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7207</TotalTime>
  <Words>524</Words>
  <Application>Microsoft Office PowerPoint</Application>
  <PresentationFormat>Skærmshow (4:3)</PresentationFormat>
  <Paragraphs>126</Paragraphs>
  <Slides>22</Slides>
  <Notes>13</Notes>
  <HiddenSlides>0</HiddenSlides>
  <MMClips>0</MMClips>
  <ScaleCrop>false</ScaleCrop>
  <HeadingPairs>
    <vt:vector size="4" baseType="variant">
      <vt:variant>
        <vt:lpstr>Tema</vt:lpstr>
      </vt:variant>
      <vt:variant>
        <vt:i4>1</vt:i4>
      </vt:variant>
      <vt:variant>
        <vt:lpstr>Diastitler</vt:lpstr>
      </vt:variant>
      <vt:variant>
        <vt:i4>22</vt:i4>
      </vt:variant>
    </vt:vector>
  </HeadingPairs>
  <TitlesOfParts>
    <vt:vector size="23" baseType="lpstr">
      <vt:lpstr>6_Office Theme</vt:lpstr>
      <vt:lpstr>Dias nummer 1</vt:lpstr>
      <vt:lpstr>Dias nummer 2</vt:lpstr>
      <vt:lpstr>Dias nummer 3</vt:lpstr>
      <vt:lpstr>Dias nummer 4</vt:lpstr>
      <vt:lpstr>CPH – a region with huge possibilities</vt:lpstr>
      <vt:lpstr>Dias nummer 6</vt:lpstr>
      <vt:lpstr> But also a burning platform</vt:lpstr>
      <vt:lpstr>The Nordic super region</vt:lpstr>
      <vt:lpstr>Dias nummer 9</vt:lpstr>
      <vt:lpstr>Dias nummer 10</vt:lpstr>
      <vt:lpstr>Dias nummer 11</vt:lpstr>
      <vt:lpstr> Traffic jams are a huge cost for CPH </vt:lpstr>
      <vt:lpstr>Dias nummer 13</vt:lpstr>
      <vt:lpstr>Green solutions You need to make citizens change</vt:lpstr>
      <vt:lpstr>Facilitating new transport solutions  - Sharing your next electric car</vt:lpstr>
      <vt:lpstr>Collective traffic will be hot again</vt:lpstr>
      <vt:lpstr>High Speed - better for the environment 4 times lower costs</vt:lpstr>
      <vt:lpstr>Dias nummer 18</vt:lpstr>
      <vt:lpstr>Careful with the costs !</vt:lpstr>
      <vt:lpstr>DK 2042… higher speed, but not HSR</vt:lpstr>
      <vt:lpstr>Speed and agility define the competitiveness of nations</vt:lpstr>
      <vt:lpstr>Dias nummer 22</vt:lpstr>
    </vt:vector>
  </TitlesOfParts>
  <Company>Gammel Hellerup Gymnasium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Andreas Bogh Rasmussen</dc:creator>
  <cp:lastModifiedBy>Bjarke Møller</cp:lastModifiedBy>
  <cp:revision>292</cp:revision>
  <dcterms:created xsi:type="dcterms:W3CDTF">2010-01-12T09:31:56Z</dcterms:created>
  <dcterms:modified xsi:type="dcterms:W3CDTF">2013-04-08T15:38:57Z</dcterms:modified>
</cp:coreProperties>
</file>